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Public Sans" panose="020B0604020202020204" charset="0"/>
      <p:regular r:id="rId22"/>
    </p:embeddedFont>
    <p:embeddedFont>
      <p:font typeface="Public Sans Bold" panose="020B0604020202020204" charset="0"/>
      <p:regular r:id="rId23"/>
    </p:embeddedFont>
    <p:embeddedFont>
      <p:font typeface="Retropix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255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100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99.svg"/><Relationship Id="rId2" Type="http://schemas.openxmlformats.org/officeDocument/2006/relationships/image" Target="../media/image17.png"/><Relationship Id="rId16" Type="http://schemas.openxmlformats.org/officeDocument/2006/relationships/image" Target="../media/image98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101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4.svg"/><Relationship Id="rId7" Type="http://schemas.openxmlformats.org/officeDocument/2006/relationships/image" Target="../media/image3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11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slide" Target="slide2.xml"/><Relationship Id="rId8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svg"/><Relationship Id="rId18" Type="http://schemas.openxmlformats.org/officeDocument/2006/relationships/image" Target="../media/image102.png"/><Relationship Id="rId26" Type="http://schemas.openxmlformats.org/officeDocument/2006/relationships/image" Target="../media/image71.png"/><Relationship Id="rId39" Type="http://schemas.openxmlformats.org/officeDocument/2006/relationships/image" Target="../media/image84.svg"/><Relationship Id="rId21" Type="http://schemas.openxmlformats.org/officeDocument/2006/relationships/image" Target="../media/image66.svg"/><Relationship Id="rId34" Type="http://schemas.openxmlformats.org/officeDocument/2006/relationships/image" Target="../media/image79.png"/><Relationship Id="rId42" Type="http://schemas.openxmlformats.org/officeDocument/2006/relationships/image" Target="../media/image35.png"/><Relationship Id="rId7" Type="http://schemas.openxmlformats.org/officeDocument/2006/relationships/image" Target="../media/image114.svg"/><Relationship Id="rId2" Type="http://schemas.openxmlformats.org/officeDocument/2006/relationships/image" Target="../media/image63.png"/><Relationship Id="rId16" Type="http://schemas.openxmlformats.org/officeDocument/2006/relationships/image" Target="../media/image13.png"/><Relationship Id="rId29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svg"/><Relationship Id="rId40" Type="http://schemas.openxmlformats.org/officeDocument/2006/relationships/image" Target="../media/image15.png"/><Relationship Id="rId45" Type="http://schemas.openxmlformats.org/officeDocument/2006/relationships/image" Target="../media/image34.svg"/><Relationship Id="rId5" Type="http://schemas.openxmlformats.org/officeDocument/2006/relationships/image" Target="../media/image112.svg"/><Relationship Id="rId15" Type="http://schemas.openxmlformats.org/officeDocument/2006/relationships/image" Target="../media/image12.svg"/><Relationship Id="rId23" Type="http://schemas.openxmlformats.org/officeDocument/2006/relationships/image" Target="../media/image68.sv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117.png"/><Relationship Id="rId19" Type="http://schemas.openxmlformats.org/officeDocument/2006/relationships/image" Target="../media/image103.svg"/><Relationship Id="rId31" Type="http://schemas.openxmlformats.org/officeDocument/2006/relationships/image" Target="../media/image76.svg"/><Relationship Id="rId44" Type="http://schemas.openxmlformats.org/officeDocument/2006/relationships/image" Target="../media/image33.png"/><Relationship Id="rId4" Type="http://schemas.openxmlformats.org/officeDocument/2006/relationships/image" Target="../media/image111.png"/><Relationship Id="rId9" Type="http://schemas.openxmlformats.org/officeDocument/2006/relationships/image" Target="../media/image116.svg"/><Relationship Id="rId14" Type="http://schemas.openxmlformats.org/officeDocument/2006/relationships/image" Target="../media/image11.png"/><Relationship Id="rId22" Type="http://schemas.openxmlformats.org/officeDocument/2006/relationships/image" Target="../media/image67.png"/><Relationship Id="rId27" Type="http://schemas.openxmlformats.org/officeDocument/2006/relationships/image" Target="../media/image72.svg"/><Relationship Id="rId30" Type="http://schemas.openxmlformats.org/officeDocument/2006/relationships/image" Target="../media/image75.png"/><Relationship Id="rId35" Type="http://schemas.openxmlformats.org/officeDocument/2006/relationships/image" Target="../media/image80.svg"/><Relationship Id="rId43" Type="http://schemas.openxmlformats.org/officeDocument/2006/relationships/image" Target="../media/image36.svg"/><Relationship Id="rId8" Type="http://schemas.openxmlformats.org/officeDocument/2006/relationships/image" Target="../media/image115.png"/><Relationship Id="rId3" Type="http://schemas.openxmlformats.org/officeDocument/2006/relationships/image" Target="../media/image64.svg"/><Relationship Id="rId12" Type="http://schemas.openxmlformats.org/officeDocument/2006/relationships/image" Target="../media/image119.png"/><Relationship Id="rId17" Type="http://schemas.openxmlformats.org/officeDocument/2006/relationships/image" Target="../media/image14.svg"/><Relationship Id="rId25" Type="http://schemas.openxmlformats.org/officeDocument/2006/relationships/image" Target="../media/image70.svg"/><Relationship Id="rId33" Type="http://schemas.openxmlformats.org/officeDocument/2006/relationships/image" Target="../media/image78.svg"/><Relationship Id="rId38" Type="http://schemas.openxmlformats.org/officeDocument/2006/relationships/image" Target="../media/image83.png"/><Relationship Id="rId20" Type="http://schemas.openxmlformats.org/officeDocument/2006/relationships/image" Target="../media/image65.png"/><Relationship Id="rId41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slide" Target="slide6.xml"/><Relationship Id="rId18" Type="http://schemas.openxmlformats.org/officeDocument/2006/relationships/image" Target="../media/image6.svg"/><Relationship Id="rId26" Type="http://schemas.openxmlformats.org/officeDocument/2006/relationships/image" Target="../media/image45.png"/><Relationship Id="rId3" Type="http://schemas.openxmlformats.org/officeDocument/2006/relationships/image" Target="../media/image38.svg"/><Relationship Id="rId21" Type="http://schemas.openxmlformats.org/officeDocument/2006/relationships/image" Target="../media/image11.png"/><Relationship Id="rId7" Type="http://schemas.openxmlformats.org/officeDocument/2006/relationships/image" Target="../media/image32.svg"/><Relationship Id="rId12" Type="http://schemas.openxmlformats.org/officeDocument/2006/relationships/image" Target="../media/image28.svg"/><Relationship Id="rId17" Type="http://schemas.openxmlformats.org/officeDocument/2006/relationships/image" Target="../media/image5.png"/><Relationship Id="rId25" Type="http://schemas.openxmlformats.org/officeDocument/2006/relationships/slide" Target="slide10.xml"/><Relationship Id="rId2" Type="http://schemas.openxmlformats.org/officeDocument/2006/relationships/image" Target="../media/image37.png"/><Relationship Id="rId16" Type="http://schemas.openxmlformats.org/officeDocument/2006/relationships/slide" Target="slide3.xml"/><Relationship Id="rId20" Type="http://schemas.openxmlformats.org/officeDocument/2006/relationships/image" Target="../media/image14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7.png"/><Relationship Id="rId24" Type="http://schemas.openxmlformats.org/officeDocument/2006/relationships/image" Target="../media/image16.svg"/><Relationship Id="rId5" Type="http://schemas.openxmlformats.org/officeDocument/2006/relationships/image" Target="../media/image40.svg"/><Relationship Id="rId15" Type="http://schemas.openxmlformats.org/officeDocument/2006/relationships/image" Target="../media/image44.svg"/><Relationship Id="rId23" Type="http://schemas.openxmlformats.org/officeDocument/2006/relationships/image" Target="../media/image15.png"/><Relationship Id="rId28" Type="http://schemas.openxmlformats.org/officeDocument/2006/relationships/slide" Target="slide4.xml"/><Relationship Id="rId10" Type="http://schemas.openxmlformats.org/officeDocument/2006/relationships/slide" Target="slide5.xml"/><Relationship Id="rId19" Type="http://schemas.openxmlformats.org/officeDocument/2006/relationships/image" Target="../media/image13.png"/><Relationship Id="rId4" Type="http://schemas.openxmlformats.org/officeDocument/2006/relationships/image" Target="../media/image39.png"/><Relationship Id="rId9" Type="http://schemas.openxmlformats.org/officeDocument/2006/relationships/image" Target="../media/image42.svg"/><Relationship Id="rId14" Type="http://schemas.openxmlformats.org/officeDocument/2006/relationships/image" Target="../media/image43.png"/><Relationship Id="rId22" Type="http://schemas.openxmlformats.org/officeDocument/2006/relationships/image" Target="../media/image12.svg"/><Relationship Id="rId27" Type="http://schemas.openxmlformats.org/officeDocument/2006/relationships/image" Target="../media/image46.svg"/><Relationship Id="rId30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48.svg"/><Relationship Id="rId3" Type="http://schemas.openxmlformats.org/officeDocument/2006/relationships/image" Target="../media/image40.svg"/><Relationship Id="rId21" Type="http://schemas.openxmlformats.org/officeDocument/2006/relationships/image" Target="../media/image13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47.png"/><Relationship Id="rId2" Type="http://schemas.openxmlformats.org/officeDocument/2006/relationships/image" Target="../media/image39.png"/><Relationship Id="rId16" Type="http://schemas.openxmlformats.org/officeDocument/2006/relationships/image" Target="../media/image27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16.sv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23" Type="http://schemas.openxmlformats.org/officeDocument/2006/relationships/image" Target="../media/image15.png"/><Relationship Id="rId28" Type="http://schemas.openxmlformats.org/officeDocument/2006/relationships/image" Target="../media/image50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14.svg"/><Relationship Id="rId27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53.png"/><Relationship Id="rId3" Type="http://schemas.openxmlformats.org/officeDocument/2006/relationships/image" Target="../media/image40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2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51.pn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23" Type="http://schemas.openxmlformats.org/officeDocument/2006/relationships/image" Target="../media/image16.svg"/><Relationship Id="rId28" Type="http://schemas.openxmlformats.org/officeDocument/2006/relationships/slide" Target="slide2.xml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15.png"/><Relationship Id="rId27" Type="http://schemas.openxmlformats.org/officeDocument/2006/relationships/image" Target="../media/image5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57.png"/><Relationship Id="rId3" Type="http://schemas.openxmlformats.org/officeDocument/2006/relationships/image" Target="../media/image40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56.svg"/><Relationship Id="rId2" Type="http://schemas.openxmlformats.org/officeDocument/2006/relationships/image" Target="../media/image39.png"/><Relationship Id="rId16" Type="http://schemas.openxmlformats.org/officeDocument/2006/relationships/image" Target="../media/image2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55.pn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23" Type="http://schemas.openxmlformats.org/officeDocument/2006/relationships/image" Target="../media/image16.svg"/><Relationship Id="rId28" Type="http://schemas.openxmlformats.org/officeDocument/2006/relationships/slide" Target="slide2.xml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15.png"/><Relationship Id="rId27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61.png"/><Relationship Id="rId3" Type="http://schemas.openxmlformats.org/officeDocument/2006/relationships/image" Target="../media/image40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60.svg"/><Relationship Id="rId2" Type="http://schemas.openxmlformats.org/officeDocument/2006/relationships/image" Target="../media/image39.png"/><Relationship Id="rId16" Type="http://schemas.openxmlformats.org/officeDocument/2006/relationships/image" Target="../media/image2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59.pn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23" Type="http://schemas.openxmlformats.org/officeDocument/2006/relationships/image" Target="../media/image16.svg"/><Relationship Id="rId28" Type="http://schemas.openxmlformats.org/officeDocument/2006/relationships/slide" Target="slide2.xml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15.png"/><Relationship Id="rId27" Type="http://schemas.openxmlformats.org/officeDocument/2006/relationships/image" Target="../media/image62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26" Type="http://schemas.openxmlformats.org/officeDocument/2006/relationships/image" Target="../media/image85.png"/><Relationship Id="rId3" Type="http://schemas.openxmlformats.org/officeDocument/2006/relationships/image" Target="../media/image64.svg"/><Relationship Id="rId21" Type="http://schemas.openxmlformats.org/officeDocument/2006/relationships/image" Target="../media/image82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5" Type="http://schemas.openxmlformats.org/officeDocument/2006/relationships/image" Target="../media/image16.svg"/><Relationship Id="rId33" Type="http://schemas.openxmlformats.org/officeDocument/2006/relationships/image" Target="../media/image12.sv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8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24" Type="http://schemas.openxmlformats.org/officeDocument/2006/relationships/image" Target="../media/image15.png"/><Relationship Id="rId32" Type="http://schemas.openxmlformats.org/officeDocument/2006/relationships/image" Target="../media/image11.png"/><Relationship Id="rId5" Type="http://schemas.openxmlformats.org/officeDocument/2006/relationships/image" Target="../media/image66.svg"/><Relationship Id="rId15" Type="http://schemas.openxmlformats.org/officeDocument/2006/relationships/image" Target="../media/image76.svg"/><Relationship Id="rId23" Type="http://schemas.openxmlformats.org/officeDocument/2006/relationships/image" Target="../media/image84.svg"/><Relationship Id="rId28" Type="http://schemas.openxmlformats.org/officeDocument/2006/relationships/image" Target="../media/image87.png"/><Relationship Id="rId10" Type="http://schemas.openxmlformats.org/officeDocument/2006/relationships/image" Target="../media/image71.png"/><Relationship Id="rId19" Type="http://schemas.openxmlformats.org/officeDocument/2006/relationships/image" Target="../media/image80.svg"/><Relationship Id="rId31" Type="http://schemas.openxmlformats.org/officeDocument/2006/relationships/image" Target="../media/image90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6.svg"/><Relationship Id="rId30" Type="http://schemas.openxmlformats.org/officeDocument/2006/relationships/image" Target="../media/image89.png"/><Relationship Id="rId8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svg"/><Relationship Id="rId7" Type="http://schemas.openxmlformats.org/officeDocument/2006/relationships/image" Target="../media/image14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Relationship Id="rId9" Type="http://schemas.openxmlformats.org/officeDocument/2006/relationships/image" Target="../media/image9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368" y="3626446"/>
            <a:ext cx="782400" cy="1057297"/>
          </a:xfrm>
          <a:custGeom>
            <a:avLst/>
            <a:gdLst/>
            <a:ahLst/>
            <a:cxnLst/>
            <a:rect l="l" t="t" r="r" b="b"/>
            <a:pathLst>
              <a:path w="782400" h="1057297">
                <a:moveTo>
                  <a:pt x="0" y="0"/>
                </a:moveTo>
                <a:lnTo>
                  <a:pt x="782400" y="0"/>
                </a:lnTo>
                <a:lnTo>
                  <a:pt x="782400" y="1057296"/>
                </a:lnTo>
                <a:lnTo>
                  <a:pt x="0" y="105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1249" y="2300667"/>
            <a:ext cx="1026639" cy="785846"/>
          </a:xfrm>
          <a:custGeom>
            <a:avLst/>
            <a:gdLst/>
            <a:ahLst/>
            <a:cxnLst/>
            <a:rect l="l" t="t" r="r" b="b"/>
            <a:pathLst>
              <a:path w="1026639" h="785846">
                <a:moveTo>
                  <a:pt x="0" y="0"/>
                </a:moveTo>
                <a:lnTo>
                  <a:pt x="1026639" y="0"/>
                </a:lnTo>
                <a:lnTo>
                  <a:pt x="1026639" y="785845"/>
                </a:lnTo>
                <a:lnTo>
                  <a:pt x="0" y="78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3623" y="538933"/>
            <a:ext cx="961890" cy="1221800"/>
          </a:xfrm>
          <a:custGeom>
            <a:avLst/>
            <a:gdLst/>
            <a:ahLst/>
            <a:cxnLst/>
            <a:rect l="l" t="t" r="r" b="b"/>
            <a:pathLst>
              <a:path w="961890" h="1221800">
                <a:moveTo>
                  <a:pt x="0" y="0"/>
                </a:moveTo>
                <a:lnTo>
                  <a:pt x="961890" y="0"/>
                </a:lnTo>
                <a:lnTo>
                  <a:pt x="961890" y="1221801"/>
                </a:lnTo>
                <a:lnTo>
                  <a:pt x="0" y="1221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9442" y="5223676"/>
            <a:ext cx="930253" cy="980151"/>
          </a:xfrm>
          <a:custGeom>
            <a:avLst/>
            <a:gdLst/>
            <a:ahLst/>
            <a:cxnLst/>
            <a:rect l="l" t="t" r="r" b="b"/>
            <a:pathLst>
              <a:path w="930253" h="980151">
                <a:moveTo>
                  <a:pt x="0" y="0"/>
                </a:moveTo>
                <a:lnTo>
                  <a:pt x="930253" y="0"/>
                </a:lnTo>
                <a:lnTo>
                  <a:pt x="930253" y="980151"/>
                </a:lnTo>
                <a:lnTo>
                  <a:pt x="0" y="980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02844" y="538933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88145" y="1764975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60564" y="1803996"/>
            <a:ext cx="11366873" cy="363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FFFFF"/>
                </a:solidFill>
                <a:latin typeface="Retropix"/>
              </a:rPr>
              <a:t>Vehicle Rental Application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3004220" y="5206486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6" y="0"/>
                </a:lnTo>
                <a:lnTo>
                  <a:pt x="484736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702878" y="6285419"/>
            <a:ext cx="4882245" cy="909904"/>
            <a:chOff x="0" y="0"/>
            <a:chExt cx="6509659" cy="121320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509659" cy="1213205"/>
              <a:chOff x="0" y="0"/>
              <a:chExt cx="2180608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03200" y="-326"/>
                <a:ext cx="1774208" cy="407051"/>
              </a:xfrm>
              <a:custGeom>
                <a:avLst/>
                <a:gdLst/>
                <a:ahLst/>
                <a:cxnLst/>
                <a:rect l="l" t="t" r="r" b="b"/>
                <a:pathLst>
                  <a:path w="1774208" h="407051">
                    <a:moveTo>
                      <a:pt x="1774208" y="326"/>
                    </a:moveTo>
                    <a:cubicBezTo>
                      <a:pt x="1701395" y="0"/>
                      <a:pt x="1633974" y="38659"/>
                      <a:pt x="1597473" y="101663"/>
                    </a:cubicBezTo>
                    <a:cubicBezTo>
                      <a:pt x="1560972" y="164667"/>
                      <a:pt x="1560972" y="242385"/>
                      <a:pt x="1597473" y="305389"/>
                    </a:cubicBezTo>
                    <a:cubicBezTo>
                      <a:pt x="1633974" y="368393"/>
                      <a:pt x="1701395" y="407052"/>
                      <a:pt x="1774208" y="406726"/>
                    </a:cubicBezTo>
                    <a:lnTo>
                      <a:pt x="0" y="406726"/>
                    </a:lnTo>
                    <a:cubicBezTo>
                      <a:pt x="72813" y="407052"/>
                      <a:pt x="140234" y="368393"/>
                      <a:pt x="176735" y="305389"/>
                    </a:cubicBezTo>
                    <a:cubicBezTo>
                      <a:pt x="213236" y="242385"/>
                      <a:pt x="213236" y="164667"/>
                      <a:pt x="176735" y="101663"/>
                    </a:cubicBezTo>
                    <a:cubicBezTo>
                      <a:pt x="140234" y="38659"/>
                      <a:pt x="72813" y="0"/>
                      <a:pt x="0" y="326"/>
                    </a:cubicBezTo>
                    <a:close/>
                  </a:path>
                </a:pathLst>
              </a:custGeom>
              <a:solidFill>
                <a:srgbClr val="CCCCCC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05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508337" y="368478"/>
              <a:ext cx="4396125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9"/>
                </a:lnSpc>
              </a:pPr>
              <a:r>
                <a:rPr lang="en-US" sz="2299">
                  <a:solidFill>
                    <a:srgbClr val="000000"/>
                  </a:solidFill>
                  <a:latin typeface="Public Sans Bold"/>
                </a:rPr>
                <a:t>            Elita 5-1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605198" y="271737"/>
              <a:ext cx="689798" cy="669732"/>
            </a:xfrm>
            <a:custGeom>
              <a:avLst/>
              <a:gdLst/>
              <a:ahLst/>
              <a:cxnLst/>
              <a:rect l="l" t="t" r="r" b="b"/>
              <a:pathLst>
                <a:path w="689798" h="669732">
                  <a:moveTo>
                    <a:pt x="0" y="0"/>
                  </a:moveTo>
                  <a:lnTo>
                    <a:pt x="689798" y="0"/>
                  </a:lnTo>
                  <a:lnTo>
                    <a:pt x="689798" y="669731"/>
                  </a:lnTo>
                  <a:lnTo>
                    <a:pt x="0" y="66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0" y="9052698"/>
            <a:ext cx="18288000" cy="1234302"/>
            <a:chOff x="0" y="0"/>
            <a:chExt cx="24384000" cy="164573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4384000" cy="1645736"/>
              <a:chOff x="0" y="0"/>
              <a:chExt cx="4816593" cy="3250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816592" cy="32508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2508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5084"/>
                    </a:lnTo>
                    <a:lnTo>
                      <a:pt x="0" y="325084"/>
                    </a:lnTo>
                    <a:close/>
                  </a:path>
                </a:pathLst>
              </a:custGeom>
              <a:solidFill>
                <a:srgbClr val="CCCCCC"/>
              </a:solidFill>
              <a:ln w="95250">
                <a:solidFill>
                  <a:srgbClr val="CCCCCC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316552" y="286517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474997" y="436533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2" y="0"/>
                  </a:lnTo>
                  <a:lnTo>
                    <a:pt x="755812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897443" y="318086"/>
              <a:ext cx="1076085" cy="1009564"/>
            </a:xfrm>
            <a:custGeom>
              <a:avLst/>
              <a:gdLst/>
              <a:ahLst/>
              <a:cxnLst/>
              <a:rect l="l" t="t" r="r" b="b"/>
              <a:pathLst>
                <a:path w="1076085" h="1009564">
                  <a:moveTo>
                    <a:pt x="0" y="0"/>
                  </a:moveTo>
                  <a:lnTo>
                    <a:pt x="1076085" y="0"/>
                  </a:lnTo>
                  <a:lnTo>
                    <a:pt x="1076085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3194335" y="366127"/>
              <a:ext cx="883585" cy="913481"/>
            </a:xfrm>
            <a:custGeom>
              <a:avLst/>
              <a:gdLst/>
              <a:ahLst/>
              <a:cxnLst/>
              <a:rect l="l" t="t" r="r" b="b"/>
              <a:pathLst>
                <a:path w="883585" h="913481">
                  <a:moveTo>
                    <a:pt x="0" y="0"/>
                  </a:moveTo>
                  <a:lnTo>
                    <a:pt x="883585" y="0"/>
                  </a:lnTo>
                  <a:lnTo>
                    <a:pt x="883585" y="913481"/>
                  </a:lnTo>
                  <a:lnTo>
                    <a:pt x="0" y="913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5416372" y="377368"/>
              <a:ext cx="890999" cy="890999"/>
            </a:xfrm>
            <a:custGeom>
              <a:avLst/>
              <a:gdLst/>
              <a:ahLst/>
              <a:cxnLst/>
              <a:rect l="l" t="t" r="r" b="b"/>
              <a:pathLst>
                <a:path w="890999" h="890999">
                  <a:moveTo>
                    <a:pt x="0" y="0"/>
                  </a:moveTo>
                  <a:lnTo>
                    <a:pt x="890999" y="0"/>
                  </a:lnTo>
                  <a:lnTo>
                    <a:pt x="890999" y="890999"/>
                  </a:lnTo>
                  <a:lnTo>
                    <a:pt x="0" y="89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298727" y="342107"/>
              <a:ext cx="896838" cy="961522"/>
            </a:xfrm>
            <a:custGeom>
              <a:avLst/>
              <a:gdLst/>
              <a:ahLst/>
              <a:cxnLst/>
              <a:rect l="l" t="t" r="r" b="b"/>
              <a:pathLst>
                <a:path w="896838" h="961522">
                  <a:moveTo>
                    <a:pt x="0" y="0"/>
                  </a:moveTo>
                  <a:lnTo>
                    <a:pt x="896838" y="0"/>
                  </a:lnTo>
                  <a:lnTo>
                    <a:pt x="896838" y="961522"/>
                  </a:lnTo>
                  <a:lnTo>
                    <a:pt x="0" y="96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502778" y="318086"/>
              <a:ext cx="1207087" cy="1009564"/>
            </a:xfrm>
            <a:custGeom>
              <a:avLst/>
              <a:gdLst/>
              <a:ahLst/>
              <a:cxnLst/>
              <a:rect l="l" t="t" r="r" b="b"/>
              <a:pathLst>
                <a:path w="1207087" h="1009564">
                  <a:moveTo>
                    <a:pt x="0" y="0"/>
                  </a:moveTo>
                  <a:lnTo>
                    <a:pt x="1207088" y="0"/>
                  </a:lnTo>
                  <a:lnTo>
                    <a:pt x="1207088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773447" y="2991016"/>
            <a:ext cx="808959" cy="782484"/>
          </a:xfrm>
          <a:custGeom>
            <a:avLst/>
            <a:gdLst/>
            <a:ahLst/>
            <a:cxnLst/>
            <a:rect l="l" t="t" r="r" b="b"/>
            <a:pathLst>
              <a:path w="808959" h="782484">
                <a:moveTo>
                  <a:pt x="0" y="0"/>
                </a:moveTo>
                <a:lnTo>
                  <a:pt x="808959" y="0"/>
                </a:lnTo>
                <a:lnTo>
                  <a:pt x="808959" y="782484"/>
                </a:lnTo>
                <a:lnTo>
                  <a:pt x="0" y="78248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793504" y="750085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406255" y="750085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9" y="0"/>
                </a:lnTo>
                <a:lnTo>
                  <a:pt x="791619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18917" y="750085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9" y="0"/>
                </a:lnTo>
                <a:lnTo>
                  <a:pt x="791619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831579" y="750085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9" y="0"/>
                </a:lnTo>
                <a:lnTo>
                  <a:pt x="791619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>
              <a:solidFill>
                <a:srgbClr val="CCCCCC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77288" y="3328047"/>
            <a:ext cx="14333424" cy="363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endParaRPr/>
          </a:p>
          <a:p>
            <a:pPr algn="ctr">
              <a:lnSpc>
                <a:spcPts val="4656"/>
              </a:lnSpc>
            </a:pPr>
            <a:r>
              <a:rPr lang="en-US" sz="4656">
                <a:solidFill>
                  <a:srgbClr val="FFFFFF"/>
                </a:solidFill>
                <a:latin typeface="Retropix"/>
              </a:rPr>
              <a:t>We have incorporated a calendar into our program as an additional functionality. Before reserving a vehicle for a specific duration, you may conveniently consult the calendar to ascertain the precise days your reservation encompasses.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04263" y="460607"/>
            <a:ext cx="1813020" cy="1631718"/>
          </a:xfrm>
          <a:custGeom>
            <a:avLst/>
            <a:gdLst/>
            <a:ahLst/>
            <a:cxnLst/>
            <a:rect l="l" t="t" r="r" b="b"/>
            <a:pathLst>
              <a:path w="1813020" h="1631718">
                <a:moveTo>
                  <a:pt x="0" y="0"/>
                </a:moveTo>
                <a:lnTo>
                  <a:pt x="1813020" y="0"/>
                </a:lnTo>
                <a:lnTo>
                  <a:pt x="1813020" y="1631718"/>
                </a:lnTo>
                <a:lnTo>
                  <a:pt x="0" y="16317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36524" y="1028700"/>
            <a:ext cx="3126278" cy="1410733"/>
          </a:xfrm>
          <a:custGeom>
            <a:avLst/>
            <a:gdLst/>
            <a:ahLst/>
            <a:cxnLst/>
            <a:rect l="l" t="t" r="r" b="b"/>
            <a:pathLst>
              <a:path w="3126278" h="1410733">
                <a:moveTo>
                  <a:pt x="0" y="0"/>
                </a:moveTo>
                <a:lnTo>
                  <a:pt x="3126278" y="0"/>
                </a:lnTo>
                <a:lnTo>
                  <a:pt x="3126278" y="1410733"/>
                </a:lnTo>
                <a:lnTo>
                  <a:pt x="0" y="14107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533999" y="1019175"/>
            <a:ext cx="11362023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           Feature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109868" y="9297158"/>
            <a:ext cx="2801811" cy="712035"/>
            <a:chOff x="0" y="0"/>
            <a:chExt cx="737925" cy="187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37925" cy="187532"/>
            </a:xfrm>
            <a:custGeom>
              <a:avLst/>
              <a:gdLst/>
              <a:ahLst/>
              <a:cxnLst/>
              <a:rect l="l" t="t" r="r" b="b"/>
              <a:pathLst>
                <a:path w="737925" h="187532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0" action="ppaction://hlinksldjump"/>
                </a:rPr>
                <a:t>Back to SubTopics Page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30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CCCCCC"/>
            </a:solidFill>
            <a:ln w="95250">
              <a:solidFill>
                <a:srgbClr val="067A7B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254681"/>
            <a:ext cx="973342" cy="973342"/>
          </a:xfrm>
          <a:custGeom>
            <a:avLst/>
            <a:gdLst/>
            <a:ahLst/>
            <a:cxnLst/>
            <a:rect l="l" t="t" r="r" b="b"/>
            <a:pathLst>
              <a:path w="973342" h="973342">
                <a:moveTo>
                  <a:pt x="0" y="0"/>
                </a:moveTo>
                <a:lnTo>
                  <a:pt x="973342" y="0"/>
                </a:lnTo>
                <a:lnTo>
                  <a:pt x="973342" y="973341"/>
                </a:lnTo>
                <a:lnTo>
                  <a:pt x="0" y="97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00077" y="846663"/>
            <a:ext cx="613646" cy="613646"/>
          </a:xfrm>
          <a:custGeom>
            <a:avLst/>
            <a:gdLst/>
            <a:ahLst/>
            <a:cxnLst/>
            <a:rect l="l" t="t" r="r" b="b"/>
            <a:pathLst>
              <a:path w="613646" h="613646">
                <a:moveTo>
                  <a:pt x="0" y="0"/>
                </a:moveTo>
                <a:lnTo>
                  <a:pt x="613646" y="0"/>
                </a:lnTo>
                <a:lnTo>
                  <a:pt x="613646" y="613646"/>
                </a:lnTo>
                <a:lnTo>
                  <a:pt x="0" y="613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35772" y="8254681"/>
            <a:ext cx="973342" cy="973342"/>
          </a:xfrm>
          <a:custGeom>
            <a:avLst/>
            <a:gdLst/>
            <a:ahLst/>
            <a:cxnLst/>
            <a:rect l="l" t="t" r="r" b="b"/>
            <a:pathLst>
              <a:path w="973342" h="973342">
                <a:moveTo>
                  <a:pt x="0" y="0"/>
                </a:moveTo>
                <a:lnTo>
                  <a:pt x="973341" y="0"/>
                </a:lnTo>
                <a:lnTo>
                  <a:pt x="973341" y="973341"/>
                </a:lnTo>
                <a:lnTo>
                  <a:pt x="0" y="97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42843" y="8254681"/>
            <a:ext cx="973342" cy="973342"/>
          </a:xfrm>
          <a:custGeom>
            <a:avLst/>
            <a:gdLst/>
            <a:ahLst/>
            <a:cxnLst/>
            <a:rect l="l" t="t" r="r" b="b"/>
            <a:pathLst>
              <a:path w="973342" h="973342">
                <a:moveTo>
                  <a:pt x="0" y="0"/>
                </a:moveTo>
                <a:lnTo>
                  <a:pt x="973342" y="0"/>
                </a:lnTo>
                <a:lnTo>
                  <a:pt x="973342" y="973341"/>
                </a:lnTo>
                <a:lnTo>
                  <a:pt x="0" y="97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06794" y="8254681"/>
            <a:ext cx="973342" cy="973342"/>
          </a:xfrm>
          <a:custGeom>
            <a:avLst/>
            <a:gdLst/>
            <a:ahLst/>
            <a:cxnLst/>
            <a:rect l="l" t="t" r="r" b="b"/>
            <a:pathLst>
              <a:path w="973342" h="973342">
                <a:moveTo>
                  <a:pt x="0" y="0"/>
                </a:moveTo>
                <a:lnTo>
                  <a:pt x="973342" y="0"/>
                </a:lnTo>
                <a:lnTo>
                  <a:pt x="973342" y="973341"/>
                </a:lnTo>
                <a:lnTo>
                  <a:pt x="0" y="97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0382" y="8378051"/>
            <a:ext cx="649977" cy="726600"/>
          </a:xfrm>
          <a:custGeom>
            <a:avLst/>
            <a:gdLst/>
            <a:ahLst/>
            <a:cxnLst/>
            <a:rect l="l" t="t" r="r" b="b"/>
            <a:pathLst>
              <a:path w="649977" h="726600">
                <a:moveTo>
                  <a:pt x="0" y="0"/>
                </a:moveTo>
                <a:lnTo>
                  <a:pt x="649977" y="0"/>
                </a:lnTo>
                <a:lnTo>
                  <a:pt x="649977" y="726601"/>
                </a:lnTo>
                <a:lnTo>
                  <a:pt x="0" y="726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97454" y="8378051"/>
            <a:ext cx="649977" cy="726600"/>
          </a:xfrm>
          <a:custGeom>
            <a:avLst/>
            <a:gdLst/>
            <a:ahLst/>
            <a:cxnLst/>
            <a:rect l="l" t="t" r="r" b="b"/>
            <a:pathLst>
              <a:path w="649977" h="726600">
                <a:moveTo>
                  <a:pt x="0" y="0"/>
                </a:moveTo>
                <a:lnTo>
                  <a:pt x="649977" y="0"/>
                </a:lnTo>
                <a:lnTo>
                  <a:pt x="649977" y="726601"/>
                </a:lnTo>
                <a:lnTo>
                  <a:pt x="0" y="726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04363" y="8378051"/>
            <a:ext cx="649977" cy="726600"/>
          </a:xfrm>
          <a:custGeom>
            <a:avLst/>
            <a:gdLst/>
            <a:ahLst/>
            <a:cxnLst/>
            <a:rect l="l" t="t" r="r" b="b"/>
            <a:pathLst>
              <a:path w="649977" h="726600">
                <a:moveTo>
                  <a:pt x="0" y="0"/>
                </a:moveTo>
                <a:lnTo>
                  <a:pt x="649977" y="0"/>
                </a:lnTo>
                <a:lnTo>
                  <a:pt x="649977" y="726601"/>
                </a:lnTo>
                <a:lnTo>
                  <a:pt x="0" y="726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68477" y="8378051"/>
            <a:ext cx="649977" cy="726600"/>
          </a:xfrm>
          <a:custGeom>
            <a:avLst/>
            <a:gdLst/>
            <a:ahLst/>
            <a:cxnLst/>
            <a:rect l="l" t="t" r="r" b="b"/>
            <a:pathLst>
              <a:path w="649977" h="726600">
                <a:moveTo>
                  <a:pt x="0" y="0"/>
                </a:moveTo>
                <a:lnTo>
                  <a:pt x="649977" y="0"/>
                </a:lnTo>
                <a:lnTo>
                  <a:pt x="649977" y="726601"/>
                </a:lnTo>
                <a:lnTo>
                  <a:pt x="0" y="726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1748363"/>
            <a:ext cx="3982581" cy="6333494"/>
          </a:xfrm>
          <a:custGeom>
            <a:avLst/>
            <a:gdLst/>
            <a:ahLst/>
            <a:cxnLst/>
            <a:rect l="l" t="t" r="r" b="b"/>
            <a:pathLst>
              <a:path w="3982581" h="6333494">
                <a:moveTo>
                  <a:pt x="0" y="0"/>
                </a:moveTo>
                <a:lnTo>
                  <a:pt x="3982581" y="0"/>
                </a:lnTo>
                <a:lnTo>
                  <a:pt x="3982581" y="6333494"/>
                </a:lnTo>
                <a:lnTo>
                  <a:pt x="0" y="6333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47133" b="-13310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02383" y="2002258"/>
            <a:ext cx="3114573" cy="7425149"/>
          </a:xfrm>
          <a:custGeom>
            <a:avLst/>
            <a:gdLst/>
            <a:ahLst/>
            <a:cxnLst/>
            <a:rect l="l" t="t" r="r" b="b"/>
            <a:pathLst>
              <a:path w="3114573" h="7425149">
                <a:moveTo>
                  <a:pt x="0" y="0"/>
                </a:moveTo>
                <a:lnTo>
                  <a:pt x="3114573" y="0"/>
                </a:lnTo>
                <a:lnTo>
                  <a:pt x="3114573" y="7425148"/>
                </a:lnTo>
                <a:lnTo>
                  <a:pt x="0" y="74251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3309" r="-212047" b="-1302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167774" y="2820861"/>
            <a:ext cx="5118041" cy="5433820"/>
          </a:xfrm>
          <a:custGeom>
            <a:avLst/>
            <a:gdLst/>
            <a:ahLst/>
            <a:cxnLst/>
            <a:rect l="l" t="t" r="r" b="b"/>
            <a:pathLst>
              <a:path w="5118041" h="5433820">
                <a:moveTo>
                  <a:pt x="0" y="0"/>
                </a:moveTo>
                <a:lnTo>
                  <a:pt x="5118041" y="0"/>
                </a:lnTo>
                <a:lnTo>
                  <a:pt x="5118041" y="5433820"/>
                </a:lnTo>
                <a:lnTo>
                  <a:pt x="0" y="5433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5622" r="-10216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675213"/>
            <a:ext cx="7502872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Retropix"/>
              </a:rPr>
              <a:t>Calendar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8493" y="3706119"/>
            <a:ext cx="4135507" cy="1779801"/>
            <a:chOff x="0" y="0"/>
            <a:chExt cx="954050" cy="410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4050" cy="410595"/>
            </a:xfrm>
            <a:custGeom>
              <a:avLst/>
              <a:gdLst/>
              <a:ahLst/>
              <a:cxnLst/>
              <a:rect l="l" t="t" r="r" b="b"/>
              <a:pathLst>
                <a:path w="954050" h="410595">
                  <a:moveTo>
                    <a:pt x="112324" y="0"/>
                  </a:moveTo>
                  <a:lnTo>
                    <a:pt x="841726" y="0"/>
                  </a:lnTo>
                  <a:cubicBezTo>
                    <a:pt x="871516" y="0"/>
                    <a:pt x="900086" y="11834"/>
                    <a:pt x="921151" y="32899"/>
                  </a:cubicBezTo>
                  <a:cubicBezTo>
                    <a:pt x="942216" y="53964"/>
                    <a:pt x="954050" y="82534"/>
                    <a:pt x="954050" y="112324"/>
                  </a:cubicBezTo>
                  <a:lnTo>
                    <a:pt x="954050" y="298271"/>
                  </a:lnTo>
                  <a:cubicBezTo>
                    <a:pt x="954050" y="328061"/>
                    <a:pt x="942216" y="356631"/>
                    <a:pt x="921151" y="377696"/>
                  </a:cubicBezTo>
                  <a:cubicBezTo>
                    <a:pt x="900086" y="398761"/>
                    <a:pt x="871516" y="410595"/>
                    <a:pt x="841726" y="410595"/>
                  </a:cubicBezTo>
                  <a:lnTo>
                    <a:pt x="112324" y="410595"/>
                  </a:lnTo>
                  <a:cubicBezTo>
                    <a:pt x="82534" y="410595"/>
                    <a:pt x="53964" y="398761"/>
                    <a:pt x="32899" y="377696"/>
                  </a:cubicBezTo>
                  <a:cubicBezTo>
                    <a:pt x="11834" y="356631"/>
                    <a:pt x="0" y="328061"/>
                    <a:pt x="0" y="298271"/>
                  </a:cubicBezTo>
                  <a:lnTo>
                    <a:pt x="0" y="112324"/>
                  </a:lnTo>
                  <a:cubicBezTo>
                    <a:pt x="0" y="82534"/>
                    <a:pt x="11834" y="53964"/>
                    <a:pt x="32899" y="32899"/>
                  </a:cubicBezTo>
                  <a:cubicBezTo>
                    <a:pt x="53964" y="11834"/>
                    <a:pt x="82534" y="0"/>
                    <a:pt x="112324" y="0"/>
                  </a:cubicBezTo>
                  <a:close/>
                </a:path>
              </a:pathLst>
            </a:custGeom>
            <a:solidFill>
              <a:srgbClr val="067A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Public Sans"/>
                </a:rPr>
                <a:t>The Best Rental Vehicle Application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743" y="4145135"/>
            <a:ext cx="2516448" cy="901769"/>
            <a:chOff x="0" y="0"/>
            <a:chExt cx="1229054" cy="440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054" cy="440431"/>
            </a:xfrm>
            <a:custGeom>
              <a:avLst/>
              <a:gdLst/>
              <a:ahLst/>
              <a:cxnLst/>
              <a:rect l="l" t="t" r="r" b="b"/>
              <a:pathLst>
                <a:path w="1229054" h="440431">
                  <a:moveTo>
                    <a:pt x="0" y="0"/>
                  </a:moveTo>
                  <a:lnTo>
                    <a:pt x="1229054" y="0"/>
                  </a:lnTo>
                  <a:lnTo>
                    <a:pt x="1229054" y="440431"/>
                  </a:lnTo>
                  <a:lnTo>
                    <a:pt x="0" y="4404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ublic Sans"/>
                </a:rPr>
                <a:t>User Friendly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84408" y="2219442"/>
            <a:ext cx="2511007" cy="884157"/>
            <a:chOff x="0" y="0"/>
            <a:chExt cx="1226396" cy="431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6396" cy="431829"/>
            </a:xfrm>
            <a:custGeom>
              <a:avLst/>
              <a:gdLst/>
              <a:ahLst/>
              <a:cxnLst/>
              <a:rect l="l" t="t" r="r" b="b"/>
              <a:pathLst>
                <a:path w="1226396" h="431829">
                  <a:moveTo>
                    <a:pt x="0" y="0"/>
                  </a:moveTo>
                  <a:lnTo>
                    <a:pt x="1226396" y="0"/>
                  </a:lnTo>
                  <a:lnTo>
                    <a:pt x="1226396" y="431829"/>
                  </a:lnTo>
                  <a:lnTo>
                    <a:pt x="0" y="4318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Public Sans"/>
                </a:rPr>
                <a:t>Fast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96853" y="4136904"/>
            <a:ext cx="2516448" cy="892244"/>
            <a:chOff x="0" y="0"/>
            <a:chExt cx="1229054" cy="4357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9054" cy="435779"/>
            </a:xfrm>
            <a:custGeom>
              <a:avLst/>
              <a:gdLst/>
              <a:ahLst/>
              <a:cxnLst/>
              <a:rect l="l" t="t" r="r" b="b"/>
              <a:pathLst>
                <a:path w="1229054" h="435779">
                  <a:moveTo>
                    <a:pt x="0" y="0"/>
                  </a:moveTo>
                  <a:lnTo>
                    <a:pt x="1229054" y="0"/>
                  </a:lnTo>
                  <a:lnTo>
                    <a:pt x="1229054" y="435779"/>
                  </a:lnTo>
                  <a:lnTo>
                    <a:pt x="0" y="4357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ublic Sans"/>
                </a:rPr>
                <a:t>Consistent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9144000" y="4587135"/>
            <a:ext cx="652853" cy="2132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H="1" flipV="1">
            <a:off x="3460191" y="4596020"/>
            <a:ext cx="154830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 flipV="1">
            <a:off x="7710489" y="3103599"/>
            <a:ext cx="429423" cy="602521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AutoShape 17"/>
          <p:cNvSpPr/>
          <p:nvPr/>
        </p:nvSpPr>
        <p:spPr>
          <a:xfrm>
            <a:off x="7415543" y="5485920"/>
            <a:ext cx="509658" cy="1336722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8" name="Group 18"/>
          <p:cNvGrpSpPr/>
          <p:nvPr/>
        </p:nvGrpSpPr>
        <p:grpSpPr>
          <a:xfrm>
            <a:off x="3872364" y="798869"/>
            <a:ext cx="2272258" cy="895485"/>
            <a:chOff x="0" y="0"/>
            <a:chExt cx="1109790" cy="4373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1818B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Public Sans"/>
                </a:rPr>
                <a:t>Responsive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 flipH="1" flipV="1">
            <a:off x="5999418" y="1694354"/>
            <a:ext cx="1162104" cy="525089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2" name="Group 22"/>
          <p:cNvGrpSpPr/>
          <p:nvPr/>
        </p:nvGrpSpPr>
        <p:grpSpPr>
          <a:xfrm>
            <a:off x="2750535" y="6205349"/>
            <a:ext cx="2787247" cy="944476"/>
            <a:chOff x="0" y="0"/>
            <a:chExt cx="1361314" cy="4612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61314" cy="461290"/>
            </a:xfrm>
            <a:custGeom>
              <a:avLst/>
              <a:gdLst/>
              <a:ahLst/>
              <a:cxnLst/>
              <a:rect l="l" t="t" r="r" b="b"/>
              <a:pathLst>
                <a:path w="1361314" h="461290">
                  <a:moveTo>
                    <a:pt x="0" y="0"/>
                  </a:moveTo>
                  <a:lnTo>
                    <a:pt x="1361314" y="0"/>
                  </a:lnTo>
                  <a:lnTo>
                    <a:pt x="1361314" y="461290"/>
                  </a:lnTo>
                  <a:lnTo>
                    <a:pt x="0" y="461290"/>
                  </a:lnTo>
                  <a:close/>
                </a:path>
              </a:pathLst>
            </a:custGeom>
            <a:solidFill>
              <a:srgbClr val="1818B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ublic Sans"/>
                </a:rPr>
                <a:t>Efficient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7257285" y="7149253"/>
            <a:ext cx="826172" cy="905106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6" name="Group 26"/>
          <p:cNvGrpSpPr/>
          <p:nvPr/>
        </p:nvGrpSpPr>
        <p:grpSpPr>
          <a:xfrm>
            <a:off x="9472534" y="8257022"/>
            <a:ext cx="2658991" cy="895485"/>
            <a:chOff x="0" y="0"/>
            <a:chExt cx="1298673" cy="4373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98673" cy="437362"/>
            </a:xfrm>
            <a:custGeom>
              <a:avLst/>
              <a:gdLst/>
              <a:ahLst/>
              <a:cxnLst/>
              <a:rect l="l" t="t" r="r" b="b"/>
              <a:pathLst>
                <a:path w="1298673" h="437362">
                  <a:moveTo>
                    <a:pt x="0" y="0"/>
                  </a:moveTo>
                  <a:lnTo>
                    <a:pt x="1298673" y="0"/>
                  </a:lnTo>
                  <a:lnTo>
                    <a:pt x="1298673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1818B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ublic Sans"/>
                </a:rPr>
                <a:t>Understandable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8791740" y="6946590"/>
            <a:ext cx="2010290" cy="1310432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0" name="Group 30"/>
          <p:cNvGrpSpPr/>
          <p:nvPr/>
        </p:nvGrpSpPr>
        <p:grpSpPr>
          <a:xfrm>
            <a:off x="1478998" y="8563826"/>
            <a:ext cx="2272258" cy="895485"/>
            <a:chOff x="0" y="0"/>
            <a:chExt cx="1109790" cy="4373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EFF9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Time Efficient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H="1">
            <a:off x="2615128" y="7149824"/>
            <a:ext cx="1529031" cy="1414001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Freeform 34"/>
          <p:cNvSpPr/>
          <p:nvPr/>
        </p:nvSpPr>
        <p:spPr>
          <a:xfrm>
            <a:off x="12966155" y="398080"/>
            <a:ext cx="4950443" cy="9900887"/>
          </a:xfrm>
          <a:custGeom>
            <a:avLst/>
            <a:gdLst/>
            <a:ahLst/>
            <a:cxnLst/>
            <a:rect l="l" t="t" r="r" b="b"/>
            <a:pathLst>
              <a:path w="4950443" h="9900887">
                <a:moveTo>
                  <a:pt x="0" y="0"/>
                </a:moveTo>
                <a:lnTo>
                  <a:pt x="4950443" y="0"/>
                </a:lnTo>
                <a:lnTo>
                  <a:pt x="4950443" y="9900887"/>
                </a:lnTo>
                <a:lnTo>
                  <a:pt x="0" y="9900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3432880" y="2798076"/>
            <a:ext cx="3722796" cy="563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5">
                <a:solidFill>
                  <a:srgbClr val="000000"/>
                </a:solidFill>
                <a:latin typeface="Public Sans"/>
              </a:rPr>
              <a:t>When developing our program, we made sure to leverage our current programming knowledge to create an efficient and user-friendly software solution.</a:t>
            </a:r>
          </a:p>
        </p:txBody>
      </p:sp>
      <p:sp>
        <p:nvSpPr>
          <p:cNvPr id="36" name="Freeform 36"/>
          <p:cNvSpPr/>
          <p:nvPr/>
        </p:nvSpPr>
        <p:spPr>
          <a:xfrm>
            <a:off x="14927253" y="550651"/>
            <a:ext cx="734049" cy="1143703"/>
          </a:xfrm>
          <a:custGeom>
            <a:avLst/>
            <a:gdLst/>
            <a:ahLst/>
            <a:cxnLst/>
            <a:rect l="l" t="t" r="r" b="b"/>
            <a:pathLst>
              <a:path w="734049" h="1143703">
                <a:moveTo>
                  <a:pt x="0" y="0"/>
                </a:moveTo>
                <a:lnTo>
                  <a:pt x="734049" y="0"/>
                </a:lnTo>
                <a:lnTo>
                  <a:pt x="734049" y="1143703"/>
                </a:lnTo>
                <a:lnTo>
                  <a:pt x="0" y="114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7842302" y="6063145"/>
            <a:ext cx="2272258" cy="1219327"/>
            <a:chOff x="0" y="0"/>
            <a:chExt cx="1109790" cy="59552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09790" cy="595529"/>
            </a:xfrm>
            <a:custGeom>
              <a:avLst/>
              <a:gdLst/>
              <a:ahLst/>
              <a:cxnLst/>
              <a:rect l="l" t="t" r="r" b="b"/>
              <a:pathLst>
                <a:path w="1109790" h="595529">
                  <a:moveTo>
                    <a:pt x="0" y="0"/>
                  </a:moveTo>
                  <a:lnTo>
                    <a:pt x="1109790" y="0"/>
                  </a:lnTo>
                  <a:lnTo>
                    <a:pt x="1109790" y="595529"/>
                  </a:lnTo>
                  <a:lnTo>
                    <a:pt x="0" y="595529"/>
                  </a:lnTo>
                  <a:close/>
                </a:path>
              </a:pathLst>
            </a:custGeom>
            <a:solidFill>
              <a:srgbClr val="FEFF99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Simple Interface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867304" y="8054359"/>
            <a:ext cx="2779962" cy="828802"/>
            <a:chOff x="0" y="0"/>
            <a:chExt cx="1357756" cy="40479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57756" cy="404793"/>
            </a:xfrm>
            <a:custGeom>
              <a:avLst/>
              <a:gdLst/>
              <a:ahLst/>
              <a:cxnLst/>
              <a:rect l="l" t="t" r="r" b="b"/>
              <a:pathLst>
                <a:path w="1357756" h="404793">
                  <a:moveTo>
                    <a:pt x="0" y="0"/>
                  </a:moveTo>
                  <a:lnTo>
                    <a:pt x="1357756" y="0"/>
                  </a:lnTo>
                  <a:lnTo>
                    <a:pt x="1357756" y="404793"/>
                  </a:lnTo>
                  <a:lnTo>
                    <a:pt x="0" y="404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Easy to use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 flipH="1">
            <a:off x="4858007" y="5357034"/>
            <a:ext cx="1282337" cy="84831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368" y="3626446"/>
            <a:ext cx="782400" cy="1057297"/>
          </a:xfrm>
          <a:custGeom>
            <a:avLst/>
            <a:gdLst/>
            <a:ahLst/>
            <a:cxnLst/>
            <a:rect l="l" t="t" r="r" b="b"/>
            <a:pathLst>
              <a:path w="782400" h="1057297">
                <a:moveTo>
                  <a:pt x="0" y="0"/>
                </a:moveTo>
                <a:lnTo>
                  <a:pt x="782400" y="0"/>
                </a:lnTo>
                <a:lnTo>
                  <a:pt x="782400" y="1057296"/>
                </a:lnTo>
                <a:lnTo>
                  <a:pt x="0" y="105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1249" y="2300667"/>
            <a:ext cx="1026639" cy="785846"/>
          </a:xfrm>
          <a:custGeom>
            <a:avLst/>
            <a:gdLst/>
            <a:ahLst/>
            <a:cxnLst/>
            <a:rect l="l" t="t" r="r" b="b"/>
            <a:pathLst>
              <a:path w="1026639" h="785846">
                <a:moveTo>
                  <a:pt x="0" y="0"/>
                </a:moveTo>
                <a:lnTo>
                  <a:pt x="1026639" y="0"/>
                </a:lnTo>
                <a:lnTo>
                  <a:pt x="1026639" y="785845"/>
                </a:lnTo>
                <a:lnTo>
                  <a:pt x="0" y="78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3623" y="538933"/>
            <a:ext cx="961890" cy="1221800"/>
          </a:xfrm>
          <a:custGeom>
            <a:avLst/>
            <a:gdLst/>
            <a:ahLst/>
            <a:cxnLst/>
            <a:rect l="l" t="t" r="r" b="b"/>
            <a:pathLst>
              <a:path w="961890" h="1221800">
                <a:moveTo>
                  <a:pt x="0" y="0"/>
                </a:moveTo>
                <a:lnTo>
                  <a:pt x="961890" y="0"/>
                </a:lnTo>
                <a:lnTo>
                  <a:pt x="961890" y="1221801"/>
                </a:lnTo>
                <a:lnTo>
                  <a:pt x="0" y="1221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9442" y="5223676"/>
            <a:ext cx="930253" cy="980151"/>
          </a:xfrm>
          <a:custGeom>
            <a:avLst/>
            <a:gdLst/>
            <a:ahLst/>
            <a:cxnLst/>
            <a:rect l="l" t="t" r="r" b="b"/>
            <a:pathLst>
              <a:path w="930253" h="980151">
                <a:moveTo>
                  <a:pt x="0" y="0"/>
                </a:moveTo>
                <a:lnTo>
                  <a:pt x="930253" y="0"/>
                </a:lnTo>
                <a:lnTo>
                  <a:pt x="930253" y="980151"/>
                </a:lnTo>
                <a:lnTo>
                  <a:pt x="0" y="980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02844" y="538933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88145" y="1764975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88711" y="7748601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6" y="0"/>
                </a:lnTo>
                <a:lnTo>
                  <a:pt x="484736" y="825400"/>
                </a:lnTo>
                <a:lnTo>
                  <a:pt x="0" y="8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345144" y="538933"/>
            <a:ext cx="4882245" cy="909904"/>
            <a:chOff x="0" y="0"/>
            <a:chExt cx="6509659" cy="121320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509659" cy="1213205"/>
              <a:chOff x="0" y="0"/>
              <a:chExt cx="2180608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03200" y="-326"/>
                <a:ext cx="1774208" cy="407051"/>
              </a:xfrm>
              <a:custGeom>
                <a:avLst/>
                <a:gdLst/>
                <a:ahLst/>
                <a:cxnLst/>
                <a:rect l="l" t="t" r="r" b="b"/>
                <a:pathLst>
                  <a:path w="1774208" h="407051">
                    <a:moveTo>
                      <a:pt x="1774208" y="326"/>
                    </a:moveTo>
                    <a:cubicBezTo>
                      <a:pt x="1701395" y="0"/>
                      <a:pt x="1633974" y="38659"/>
                      <a:pt x="1597473" y="101663"/>
                    </a:cubicBezTo>
                    <a:cubicBezTo>
                      <a:pt x="1560972" y="164667"/>
                      <a:pt x="1560972" y="242385"/>
                      <a:pt x="1597473" y="305389"/>
                    </a:cubicBezTo>
                    <a:cubicBezTo>
                      <a:pt x="1633974" y="368393"/>
                      <a:pt x="1701395" y="407052"/>
                      <a:pt x="1774208" y="406726"/>
                    </a:cubicBezTo>
                    <a:lnTo>
                      <a:pt x="0" y="406726"/>
                    </a:lnTo>
                    <a:cubicBezTo>
                      <a:pt x="72813" y="407052"/>
                      <a:pt x="140234" y="368393"/>
                      <a:pt x="176735" y="305389"/>
                    </a:cubicBezTo>
                    <a:cubicBezTo>
                      <a:pt x="213236" y="242385"/>
                      <a:pt x="213236" y="164667"/>
                      <a:pt x="176735" y="101663"/>
                    </a:cubicBezTo>
                    <a:cubicBezTo>
                      <a:pt x="140234" y="38659"/>
                      <a:pt x="72813" y="0"/>
                      <a:pt x="0" y="326"/>
                    </a:cubicBezTo>
                    <a:close/>
                  </a:path>
                </a:pathLst>
              </a:custGeom>
              <a:solidFill>
                <a:srgbClr val="CCCCCC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05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508337" y="368478"/>
              <a:ext cx="4396125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9"/>
                </a:lnSpc>
              </a:pPr>
              <a:r>
                <a:rPr lang="en-US" sz="2299">
                  <a:solidFill>
                    <a:srgbClr val="000000"/>
                  </a:solidFill>
                  <a:latin typeface="Public Sans Bold"/>
                </a:rPr>
                <a:t>            Elita 5-1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605198" y="271737"/>
              <a:ext cx="689798" cy="669732"/>
            </a:xfrm>
            <a:custGeom>
              <a:avLst/>
              <a:gdLst/>
              <a:ahLst/>
              <a:cxnLst/>
              <a:rect l="l" t="t" r="r" b="b"/>
              <a:pathLst>
                <a:path w="689798" h="669732">
                  <a:moveTo>
                    <a:pt x="0" y="0"/>
                  </a:moveTo>
                  <a:lnTo>
                    <a:pt x="689798" y="0"/>
                  </a:lnTo>
                  <a:lnTo>
                    <a:pt x="689798" y="669731"/>
                  </a:lnTo>
                  <a:lnTo>
                    <a:pt x="0" y="66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0" y="9052698"/>
            <a:ext cx="18288000" cy="1234302"/>
            <a:chOff x="0" y="0"/>
            <a:chExt cx="24384000" cy="164573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4384000" cy="1645736"/>
              <a:chOff x="0" y="0"/>
              <a:chExt cx="4816593" cy="32508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816592" cy="32508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2508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5084"/>
                    </a:lnTo>
                    <a:lnTo>
                      <a:pt x="0" y="325084"/>
                    </a:lnTo>
                    <a:close/>
                  </a:path>
                </a:pathLst>
              </a:custGeom>
              <a:solidFill>
                <a:srgbClr val="CCCCCC"/>
              </a:solidFill>
              <a:ln w="95250">
                <a:solidFill>
                  <a:srgbClr val="CCCCCC"/>
                </a:solidFill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316552" y="286517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474997" y="436533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2" y="0"/>
                  </a:lnTo>
                  <a:lnTo>
                    <a:pt x="755812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897443" y="318086"/>
              <a:ext cx="1076085" cy="1009564"/>
            </a:xfrm>
            <a:custGeom>
              <a:avLst/>
              <a:gdLst/>
              <a:ahLst/>
              <a:cxnLst/>
              <a:rect l="l" t="t" r="r" b="b"/>
              <a:pathLst>
                <a:path w="1076085" h="1009564">
                  <a:moveTo>
                    <a:pt x="0" y="0"/>
                  </a:moveTo>
                  <a:lnTo>
                    <a:pt x="1076085" y="0"/>
                  </a:lnTo>
                  <a:lnTo>
                    <a:pt x="1076085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3194335" y="366127"/>
              <a:ext cx="883585" cy="913481"/>
            </a:xfrm>
            <a:custGeom>
              <a:avLst/>
              <a:gdLst/>
              <a:ahLst/>
              <a:cxnLst/>
              <a:rect l="l" t="t" r="r" b="b"/>
              <a:pathLst>
                <a:path w="883585" h="913481">
                  <a:moveTo>
                    <a:pt x="0" y="0"/>
                  </a:moveTo>
                  <a:lnTo>
                    <a:pt x="883585" y="0"/>
                  </a:lnTo>
                  <a:lnTo>
                    <a:pt x="883585" y="913481"/>
                  </a:lnTo>
                  <a:lnTo>
                    <a:pt x="0" y="913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5416372" y="377368"/>
              <a:ext cx="890999" cy="890999"/>
            </a:xfrm>
            <a:custGeom>
              <a:avLst/>
              <a:gdLst/>
              <a:ahLst/>
              <a:cxnLst/>
              <a:rect l="l" t="t" r="r" b="b"/>
              <a:pathLst>
                <a:path w="890999" h="890999">
                  <a:moveTo>
                    <a:pt x="0" y="0"/>
                  </a:moveTo>
                  <a:lnTo>
                    <a:pt x="890999" y="0"/>
                  </a:lnTo>
                  <a:lnTo>
                    <a:pt x="890999" y="890999"/>
                  </a:lnTo>
                  <a:lnTo>
                    <a:pt x="0" y="89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4298727" y="342107"/>
              <a:ext cx="896838" cy="961522"/>
            </a:xfrm>
            <a:custGeom>
              <a:avLst/>
              <a:gdLst/>
              <a:ahLst/>
              <a:cxnLst/>
              <a:rect l="l" t="t" r="r" b="b"/>
              <a:pathLst>
                <a:path w="896838" h="961522">
                  <a:moveTo>
                    <a:pt x="0" y="0"/>
                  </a:moveTo>
                  <a:lnTo>
                    <a:pt x="896838" y="0"/>
                  </a:lnTo>
                  <a:lnTo>
                    <a:pt x="896838" y="961522"/>
                  </a:lnTo>
                  <a:lnTo>
                    <a:pt x="0" y="96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502778" y="318086"/>
              <a:ext cx="1207087" cy="1009564"/>
            </a:xfrm>
            <a:custGeom>
              <a:avLst/>
              <a:gdLst/>
              <a:ahLst/>
              <a:cxnLst/>
              <a:rect l="l" t="t" r="r" b="b"/>
              <a:pathLst>
                <a:path w="1207087" h="1009564">
                  <a:moveTo>
                    <a:pt x="0" y="0"/>
                  </a:moveTo>
                  <a:lnTo>
                    <a:pt x="1207088" y="0"/>
                  </a:lnTo>
                  <a:lnTo>
                    <a:pt x="1207088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16773447" y="2991016"/>
            <a:ext cx="808959" cy="782484"/>
          </a:xfrm>
          <a:custGeom>
            <a:avLst/>
            <a:gdLst/>
            <a:ahLst/>
            <a:cxnLst/>
            <a:rect l="l" t="t" r="r" b="b"/>
            <a:pathLst>
              <a:path w="808959" h="782484">
                <a:moveTo>
                  <a:pt x="0" y="0"/>
                </a:moveTo>
                <a:lnTo>
                  <a:pt x="808959" y="0"/>
                </a:lnTo>
                <a:lnTo>
                  <a:pt x="808959" y="782484"/>
                </a:lnTo>
                <a:lnTo>
                  <a:pt x="0" y="78248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510891" y="1760734"/>
            <a:ext cx="5066566" cy="5673542"/>
          </a:xfrm>
          <a:custGeom>
            <a:avLst/>
            <a:gdLst/>
            <a:ahLst/>
            <a:cxnLst/>
            <a:rect l="l" t="t" r="r" b="b"/>
            <a:pathLst>
              <a:path w="5066566" h="5673542">
                <a:moveTo>
                  <a:pt x="0" y="0"/>
                </a:moveTo>
                <a:lnTo>
                  <a:pt x="5066566" y="0"/>
                </a:lnTo>
                <a:lnTo>
                  <a:pt x="5066566" y="5673542"/>
                </a:lnTo>
                <a:lnTo>
                  <a:pt x="0" y="5673542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227389" y="2261012"/>
            <a:ext cx="9320941" cy="8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9"/>
              </a:lnSpc>
              <a:spcBef>
                <a:spcPct val="0"/>
              </a:spcBef>
            </a:pPr>
            <a:r>
              <a:rPr lang="en-US" sz="7599">
                <a:solidFill>
                  <a:srgbClr val="FFDF2B"/>
                </a:solidFill>
                <a:latin typeface="Moontime Bold"/>
              </a:rPr>
              <a:t>Buy our app now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742653" y="5207105"/>
            <a:ext cx="9320941" cy="8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9"/>
              </a:lnSpc>
              <a:spcBef>
                <a:spcPct val="0"/>
              </a:spcBef>
            </a:pPr>
            <a:r>
              <a:rPr lang="en-US" sz="7599">
                <a:solidFill>
                  <a:srgbClr val="FFDF2B"/>
                </a:solidFill>
                <a:latin typeface="Moontime Bold"/>
              </a:rPr>
              <a:t> 25% discount of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3735180"/>
            <a:ext cx="9320941" cy="8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9"/>
              </a:lnSpc>
              <a:spcBef>
                <a:spcPct val="0"/>
              </a:spcBef>
            </a:pPr>
            <a:r>
              <a:rPr lang="en-US" sz="7599">
                <a:solidFill>
                  <a:srgbClr val="FFDF2B"/>
                </a:solidFill>
                <a:latin typeface="Moontime Bold"/>
              </a:rPr>
              <a:t>you will get a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41839" y="6571951"/>
            <a:ext cx="9320941" cy="8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9"/>
              </a:lnSpc>
              <a:spcBef>
                <a:spcPct val="0"/>
              </a:spcBef>
            </a:pPr>
            <a:r>
              <a:rPr lang="en-US" sz="7599">
                <a:solidFill>
                  <a:srgbClr val="FFDF2B"/>
                </a:solidFill>
                <a:latin typeface="Moontime Bold"/>
              </a:rPr>
              <a:t> being our first client.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5109868" y="9297158"/>
            <a:ext cx="2801811" cy="712035"/>
            <a:chOff x="0" y="0"/>
            <a:chExt cx="737925" cy="1875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37925" cy="187532"/>
            </a:xfrm>
            <a:custGeom>
              <a:avLst/>
              <a:gdLst/>
              <a:ahLst/>
              <a:cxnLst/>
              <a:rect l="l" t="t" r="r" b="b"/>
              <a:pathLst>
                <a:path w="737925" h="187532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>
              <a:solidFill>
                <a:srgbClr val="000000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35" action="ppaction://hlinksldjump"/>
                </a:rPr>
                <a:t>Back to SubTopics Page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36" y="-5817236"/>
            <a:ext cx="21921472" cy="21921472"/>
          </a:xfrm>
          <a:custGeom>
            <a:avLst/>
            <a:gdLst/>
            <a:ahLst/>
            <a:cxnLst/>
            <a:rect l="l" t="t" r="r" b="b"/>
            <a:pathLst>
              <a:path w="21921472" h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1798" y="6727729"/>
            <a:ext cx="7151220" cy="2327397"/>
          </a:xfrm>
          <a:custGeom>
            <a:avLst/>
            <a:gdLst/>
            <a:ahLst/>
            <a:cxnLst/>
            <a:rect l="l" t="t" r="r" b="b"/>
            <a:pathLst>
              <a:path w="7151220" h="2327397">
                <a:moveTo>
                  <a:pt x="0" y="0"/>
                </a:moveTo>
                <a:lnTo>
                  <a:pt x="7151219" y="0"/>
                </a:lnTo>
                <a:lnTo>
                  <a:pt x="7151219" y="2327397"/>
                </a:lnTo>
                <a:lnTo>
                  <a:pt x="0" y="2327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77168" y="1724416"/>
            <a:ext cx="4364264" cy="8728529"/>
          </a:xfrm>
          <a:custGeom>
            <a:avLst/>
            <a:gdLst/>
            <a:ahLst/>
            <a:cxnLst/>
            <a:rect l="l" t="t" r="r" b="b"/>
            <a:pathLst>
              <a:path w="4364264" h="8728529">
                <a:moveTo>
                  <a:pt x="0" y="0"/>
                </a:moveTo>
                <a:lnTo>
                  <a:pt x="4364264" y="0"/>
                </a:lnTo>
                <a:lnTo>
                  <a:pt x="4364264" y="8728529"/>
                </a:lnTo>
                <a:lnTo>
                  <a:pt x="0" y="872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33126" y="0"/>
            <a:ext cx="3684917" cy="3684917"/>
          </a:xfrm>
          <a:custGeom>
            <a:avLst/>
            <a:gdLst/>
            <a:ahLst/>
            <a:cxnLst/>
            <a:rect l="l" t="t" r="r" b="b"/>
            <a:pathLst>
              <a:path w="3684917" h="3684917">
                <a:moveTo>
                  <a:pt x="0" y="0"/>
                </a:moveTo>
                <a:lnTo>
                  <a:pt x="3684918" y="0"/>
                </a:lnTo>
                <a:lnTo>
                  <a:pt x="3684918" y="3684917"/>
                </a:lnTo>
                <a:lnTo>
                  <a:pt x="0" y="3684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3812" y="-5528151"/>
            <a:ext cx="4364264" cy="8728529"/>
          </a:xfrm>
          <a:custGeom>
            <a:avLst/>
            <a:gdLst/>
            <a:ahLst/>
            <a:cxnLst/>
            <a:rect l="l" t="t" r="r" b="b"/>
            <a:pathLst>
              <a:path w="4364264" h="8728529">
                <a:moveTo>
                  <a:pt x="0" y="0"/>
                </a:moveTo>
                <a:lnTo>
                  <a:pt x="4364264" y="0"/>
                </a:lnTo>
                <a:lnTo>
                  <a:pt x="4364264" y="8728529"/>
                </a:lnTo>
                <a:lnTo>
                  <a:pt x="0" y="872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43210" y="2152891"/>
            <a:ext cx="10495805" cy="5247903"/>
          </a:xfrm>
          <a:custGeom>
            <a:avLst/>
            <a:gdLst/>
            <a:ahLst/>
            <a:cxnLst/>
            <a:rect l="l" t="t" r="r" b="b"/>
            <a:pathLst>
              <a:path w="10495805" h="5247903">
                <a:moveTo>
                  <a:pt x="0" y="0"/>
                </a:moveTo>
                <a:lnTo>
                  <a:pt x="10495805" y="0"/>
                </a:lnTo>
                <a:lnTo>
                  <a:pt x="10495805" y="5247902"/>
                </a:lnTo>
                <a:lnTo>
                  <a:pt x="0" y="5247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05944" y="2391347"/>
            <a:ext cx="10495805" cy="5247903"/>
          </a:xfrm>
          <a:custGeom>
            <a:avLst/>
            <a:gdLst/>
            <a:ahLst/>
            <a:cxnLst/>
            <a:rect l="l" t="t" r="r" b="b"/>
            <a:pathLst>
              <a:path w="10495805" h="5247903">
                <a:moveTo>
                  <a:pt x="0" y="0"/>
                </a:moveTo>
                <a:lnTo>
                  <a:pt x="10495805" y="0"/>
                </a:lnTo>
                <a:lnTo>
                  <a:pt x="10495805" y="5247902"/>
                </a:lnTo>
                <a:lnTo>
                  <a:pt x="0" y="5247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58123" y="2643525"/>
            <a:ext cx="10495805" cy="5247903"/>
          </a:xfrm>
          <a:custGeom>
            <a:avLst/>
            <a:gdLst/>
            <a:ahLst/>
            <a:cxnLst/>
            <a:rect l="l" t="t" r="r" b="b"/>
            <a:pathLst>
              <a:path w="10495805" h="5247903">
                <a:moveTo>
                  <a:pt x="0" y="0"/>
                </a:moveTo>
                <a:lnTo>
                  <a:pt x="10495805" y="0"/>
                </a:lnTo>
                <a:lnTo>
                  <a:pt x="10495805" y="5247903"/>
                </a:lnTo>
                <a:lnTo>
                  <a:pt x="0" y="5247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227848" y="2909472"/>
            <a:ext cx="581810" cy="581810"/>
          </a:xfrm>
          <a:custGeom>
            <a:avLst/>
            <a:gdLst/>
            <a:ahLst/>
            <a:cxnLst/>
            <a:rect l="l" t="t" r="r" b="b"/>
            <a:pathLst>
              <a:path w="581810" h="581810">
                <a:moveTo>
                  <a:pt x="0" y="0"/>
                </a:moveTo>
                <a:lnTo>
                  <a:pt x="581810" y="0"/>
                </a:lnTo>
                <a:lnTo>
                  <a:pt x="581810" y="581811"/>
                </a:lnTo>
                <a:lnTo>
                  <a:pt x="0" y="581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48391" y="7478728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0"/>
                </a:lnTo>
                <a:lnTo>
                  <a:pt x="0" y="8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69053" y="2909472"/>
            <a:ext cx="613646" cy="613646"/>
          </a:xfrm>
          <a:custGeom>
            <a:avLst/>
            <a:gdLst/>
            <a:ahLst/>
            <a:cxnLst/>
            <a:rect l="l" t="t" r="r" b="b"/>
            <a:pathLst>
              <a:path w="613646" h="613646">
                <a:moveTo>
                  <a:pt x="0" y="0"/>
                </a:moveTo>
                <a:lnTo>
                  <a:pt x="613646" y="0"/>
                </a:lnTo>
                <a:lnTo>
                  <a:pt x="613646" y="613646"/>
                </a:lnTo>
                <a:lnTo>
                  <a:pt x="0" y="6136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72626" y="1323946"/>
            <a:ext cx="1658982" cy="4147456"/>
            <a:chOff x="0" y="0"/>
            <a:chExt cx="2211976" cy="55299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05988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05988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05988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05988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05988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284474" y="4613333"/>
              <a:ext cx="749016" cy="727227"/>
            </a:xfrm>
            <a:custGeom>
              <a:avLst/>
              <a:gdLst/>
              <a:ahLst/>
              <a:cxnLst/>
              <a:rect l="l" t="t" r="r" b="b"/>
              <a:pathLst>
                <a:path w="749016" h="727227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4045617" y="8444541"/>
            <a:ext cx="3684917" cy="3684917"/>
          </a:xfrm>
          <a:custGeom>
            <a:avLst/>
            <a:gdLst/>
            <a:ahLst/>
            <a:cxnLst/>
            <a:rect l="l" t="t" r="r" b="b"/>
            <a:pathLst>
              <a:path w="3684917" h="3684917">
                <a:moveTo>
                  <a:pt x="0" y="0"/>
                </a:moveTo>
                <a:lnTo>
                  <a:pt x="3684918" y="0"/>
                </a:lnTo>
                <a:lnTo>
                  <a:pt x="3684918" y="3684918"/>
                </a:lnTo>
                <a:lnTo>
                  <a:pt x="0" y="3684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518753" y="5471402"/>
            <a:ext cx="8935414" cy="1675618"/>
            <a:chOff x="0" y="0"/>
            <a:chExt cx="11913886" cy="223415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11913886" cy="1427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99"/>
                </a:lnSpc>
              </a:pPr>
              <a:r>
                <a:rPr lang="en-US" sz="6999" u="none">
                  <a:solidFill>
                    <a:srgbClr val="000000"/>
                  </a:solidFill>
                  <a:latin typeface="Retropix"/>
                </a:rPr>
                <a:t>Thank you!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48357"/>
              <a:ext cx="11913886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1008042" y="8304128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299141" y="8304128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569053" y="8304128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740174" y="8304128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20060" y="-90705"/>
            <a:ext cx="21232264" cy="795781"/>
            <a:chOff x="0" y="0"/>
            <a:chExt cx="28309686" cy="106104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8309686" cy="1061041"/>
              <a:chOff x="0" y="0"/>
              <a:chExt cx="5592037" cy="2095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92037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5592037" h="209588">
                    <a:moveTo>
                      <a:pt x="0" y="0"/>
                    </a:moveTo>
                    <a:lnTo>
                      <a:pt x="5592037" y="0"/>
                    </a:lnTo>
                    <a:lnTo>
                      <a:pt x="5592037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067A7B"/>
              </a:solidFill>
              <a:ln w="95250">
                <a:solidFill>
                  <a:srgbClr val="067A7B"/>
                </a:solidFill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46456" y="269112"/>
              <a:ext cx="27416774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• SubTopics• SubTopics • SubTopics• SubTopics• SubTopics • SubTopics • SubTopics • SubTopics• SubTopics • SubTopics• SubTopics• SubTopi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27604" y="3899783"/>
            <a:ext cx="5754674" cy="2877337"/>
          </a:xfrm>
          <a:custGeom>
            <a:avLst/>
            <a:gdLst/>
            <a:ahLst/>
            <a:cxnLst/>
            <a:rect l="l" t="t" r="r" b="b"/>
            <a:pathLst>
              <a:path w="5754674" h="2877337">
                <a:moveTo>
                  <a:pt x="0" y="0"/>
                </a:moveTo>
                <a:lnTo>
                  <a:pt x="5754675" y="0"/>
                </a:lnTo>
                <a:lnTo>
                  <a:pt x="5754675" y="2877337"/>
                </a:lnTo>
                <a:lnTo>
                  <a:pt x="0" y="28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995813" y="1905226"/>
            <a:ext cx="8202392" cy="8202392"/>
            <a:chOff x="0" y="0"/>
            <a:chExt cx="10936523" cy="109365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36523" cy="10936523"/>
            </a:xfrm>
            <a:custGeom>
              <a:avLst/>
              <a:gdLst/>
              <a:ahLst/>
              <a:cxnLst/>
              <a:rect l="l" t="t" r="r" b="b"/>
              <a:pathLst>
                <a:path w="10936523" h="10936523">
                  <a:moveTo>
                    <a:pt x="0" y="0"/>
                  </a:moveTo>
                  <a:lnTo>
                    <a:pt x="10936523" y="0"/>
                  </a:lnTo>
                  <a:lnTo>
                    <a:pt x="10936523" y="10936523"/>
                  </a:lnTo>
                  <a:lnTo>
                    <a:pt x="0" y="10936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970286" y="343360"/>
              <a:ext cx="531488" cy="514094"/>
            </a:xfrm>
            <a:custGeom>
              <a:avLst/>
              <a:gdLst/>
              <a:ahLst/>
              <a:cxnLst/>
              <a:rect l="l" t="t" r="r" b="b"/>
              <a:pathLst>
                <a:path w="531488" h="514094">
                  <a:moveTo>
                    <a:pt x="0" y="0"/>
                  </a:moveTo>
                  <a:lnTo>
                    <a:pt x="531488" y="0"/>
                  </a:lnTo>
                  <a:lnTo>
                    <a:pt x="531488" y="514094"/>
                  </a:lnTo>
                  <a:lnTo>
                    <a:pt x="0" y="514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756895" y="4272363"/>
            <a:ext cx="5754674" cy="2877337"/>
          </a:xfrm>
          <a:custGeom>
            <a:avLst/>
            <a:gdLst/>
            <a:ahLst/>
            <a:cxnLst/>
            <a:rect l="l" t="t" r="r" b="b"/>
            <a:pathLst>
              <a:path w="5754674" h="2877337">
                <a:moveTo>
                  <a:pt x="0" y="0"/>
                </a:moveTo>
                <a:lnTo>
                  <a:pt x="5754674" y="0"/>
                </a:lnTo>
                <a:lnTo>
                  <a:pt x="5754674" y="2877337"/>
                </a:lnTo>
                <a:lnTo>
                  <a:pt x="0" y="28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38591" y="3543850"/>
            <a:ext cx="2778342" cy="767833"/>
          </a:xfrm>
          <a:custGeom>
            <a:avLst/>
            <a:gdLst/>
            <a:ahLst/>
            <a:cxnLst/>
            <a:rect l="l" t="t" r="r" b="b"/>
            <a:pathLst>
              <a:path w="2778342" h="767833">
                <a:moveTo>
                  <a:pt x="0" y="0"/>
                </a:moveTo>
                <a:lnTo>
                  <a:pt x="2778341" y="0"/>
                </a:lnTo>
                <a:lnTo>
                  <a:pt x="2778341" y="767833"/>
                </a:lnTo>
                <a:lnTo>
                  <a:pt x="0" y="767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295849" y="6136420"/>
            <a:ext cx="1890203" cy="1732424"/>
            <a:chOff x="0" y="0"/>
            <a:chExt cx="2520270" cy="2309899"/>
          </a:xfrm>
        </p:grpSpPr>
        <p:sp>
          <p:nvSpPr>
            <p:cNvPr id="14" name="Freeform 14">
              <a:hlinkClick r:id="rId10" action="ppaction://hlinksldjump"/>
            </p:cNvPr>
            <p:cNvSpPr/>
            <p:nvPr/>
          </p:nvSpPr>
          <p:spPr>
            <a:xfrm>
              <a:off x="553833" y="0"/>
              <a:ext cx="1412604" cy="1514488"/>
            </a:xfrm>
            <a:custGeom>
              <a:avLst/>
              <a:gdLst/>
              <a:ahLst/>
              <a:cxnLst/>
              <a:rect l="l" t="t" r="r" b="b"/>
              <a:pathLst>
                <a:path w="1412604" h="1514488">
                  <a:moveTo>
                    <a:pt x="0" y="0"/>
                  </a:moveTo>
                  <a:lnTo>
                    <a:pt x="1412604" y="0"/>
                  </a:lnTo>
                  <a:lnTo>
                    <a:pt x="1412604" y="1514488"/>
                  </a:lnTo>
                  <a:lnTo>
                    <a:pt x="0" y="1514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1624099"/>
              <a:ext cx="252027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ublic Sans"/>
                </a:rPr>
                <a:t>Keit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48388" y="6136420"/>
            <a:ext cx="1890203" cy="1732424"/>
            <a:chOff x="0" y="0"/>
            <a:chExt cx="2520270" cy="230989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624099"/>
              <a:ext cx="252027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ublic Sans"/>
                </a:rPr>
                <a:t>Klea</a:t>
              </a:r>
            </a:p>
          </p:txBody>
        </p:sp>
        <p:sp>
          <p:nvSpPr>
            <p:cNvPr id="18" name="Freeform 18">
              <a:hlinkClick r:id="rId13" action="ppaction://hlinksldjump"/>
            </p:cNvPr>
            <p:cNvSpPr/>
            <p:nvPr/>
          </p:nvSpPr>
          <p:spPr>
            <a:xfrm>
              <a:off x="359944" y="0"/>
              <a:ext cx="1800382" cy="1378111"/>
            </a:xfrm>
            <a:custGeom>
              <a:avLst/>
              <a:gdLst/>
              <a:ahLst/>
              <a:cxnLst/>
              <a:rect l="l" t="t" r="r" b="b"/>
              <a:pathLst>
                <a:path w="1800382" h="1378111">
                  <a:moveTo>
                    <a:pt x="0" y="0"/>
                  </a:moveTo>
                  <a:lnTo>
                    <a:pt x="1800382" y="0"/>
                  </a:lnTo>
                  <a:lnTo>
                    <a:pt x="1800382" y="1378111"/>
                  </a:lnTo>
                  <a:lnTo>
                    <a:pt x="0" y="1378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295849" y="5004362"/>
            <a:ext cx="189020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Aurora</a:t>
            </a:r>
          </a:p>
        </p:txBody>
      </p:sp>
      <p:sp>
        <p:nvSpPr>
          <p:cNvPr id="20" name="Freeform 20">
            <a:hlinkClick r:id="rId16" action="ppaction://hlinksldjump"/>
          </p:cNvPr>
          <p:cNvSpPr/>
          <p:nvPr/>
        </p:nvSpPr>
        <p:spPr>
          <a:xfrm>
            <a:off x="9753570" y="3851937"/>
            <a:ext cx="974761" cy="1238149"/>
          </a:xfrm>
          <a:custGeom>
            <a:avLst/>
            <a:gdLst/>
            <a:ahLst/>
            <a:cxnLst/>
            <a:rect l="l" t="t" r="r" b="b"/>
            <a:pathLst>
              <a:path w="974761" h="1238149">
                <a:moveTo>
                  <a:pt x="0" y="0"/>
                </a:moveTo>
                <a:lnTo>
                  <a:pt x="974761" y="0"/>
                </a:lnTo>
                <a:lnTo>
                  <a:pt x="974761" y="1238149"/>
                </a:lnTo>
                <a:lnTo>
                  <a:pt x="0" y="12381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774565" y="3898982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8700" y="8533974"/>
            <a:ext cx="724326" cy="724326"/>
          </a:xfrm>
          <a:custGeom>
            <a:avLst/>
            <a:gdLst/>
            <a:ahLst/>
            <a:cxnLst/>
            <a:rect l="l" t="t" r="r" b="b"/>
            <a:pathLst>
              <a:path w="724326" h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72076" y="8533974"/>
            <a:ext cx="746029" cy="724326"/>
          </a:xfrm>
          <a:custGeom>
            <a:avLst/>
            <a:gdLst/>
            <a:ahLst/>
            <a:cxnLst/>
            <a:rect l="l" t="t" r="r" b="b"/>
            <a:pathLst>
              <a:path w="746029" h="724326">
                <a:moveTo>
                  <a:pt x="0" y="0"/>
                </a:moveTo>
                <a:lnTo>
                  <a:pt x="746028" y="0"/>
                </a:lnTo>
                <a:lnTo>
                  <a:pt x="746028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396192" y="5451591"/>
            <a:ext cx="439988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Retropix"/>
              </a:rPr>
              <a:t>SubTopics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30473" y="1972392"/>
            <a:ext cx="566243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Retropix"/>
              </a:rPr>
              <a:t>Topics Covered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54895" y="8829462"/>
            <a:ext cx="244405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ublic Sans"/>
              </a:rPr>
              <a:t>Extra Feature</a:t>
            </a:r>
          </a:p>
        </p:txBody>
      </p:sp>
      <p:sp>
        <p:nvSpPr>
          <p:cNvPr id="27" name="Freeform 27">
            <a:hlinkClick r:id="rId25" action="ppaction://hlinksldjump"/>
          </p:cNvPr>
          <p:cNvSpPr/>
          <p:nvPr/>
        </p:nvSpPr>
        <p:spPr>
          <a:xfrm>
            <a:off x="11061689" y="7483482"/>
            <a:ext cx="1225158" cy="1412655"/>
          </a:xfrm>
          <a:custGeom>
            <a:avLst/>
            <a:gdLst/>
            <a:ahLst/>
            <a:cxnLst/>
            <a:rect l="l" t="t" r="r" b="b"/>
            <a:pathLst>
              <a:path w="1225158" h="1412655">
                <a:moveTo>
                  <a:pt x="0" y="0"/>
                </a:moveTo>
                <a:lnTo>
                  <a:pt x="1225158" y="0"/>
                </a:lnTo>
                <a:lnTo>
                  <a:pt x="1225158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>
            <a:hlinkClick r:id="rId28" action="ppaction://hlinksldjump"/>
          </p:cNvPr>
          <p:cNvSpPr/>
          <p:nvPr/>
        </p:nvSpPr>
        <p:spPr>
          <a:xfrm>
            <a:off x="12987997" y="3858342"/>
            <a:ext cx="1028841" cy="1028841"/>
          </a:xfrm>
          <a:custGeom>
            <a:avLst/>
            <a:gdLst/>
            <a:ahLst/>
            <a:cxnLst/>
            <a:rect l="l" t="t" r="r" b="b"/>
            <a:pathLst>
              <a:path w="1028841" h="1028841">
                <a:moveTo>
                  <a:pt x="0" y="0"/>
                </a:moveTo>
                <a:lnTo>
                  <a:pt x="1028841" y="0"/>
                </a:lnTo>
                <a:lnTo>
                  <a:pt x="1028841" y="1028841"/>
                </a:lnTo>
                <a:lnTo>
                  <a:pt x="0" y="102884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3111930" y="5023411"/>
            <a:ext cx="780976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ublic Sans"/>
              </a:rPr>
              <a:t>Ema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0400" y="838621"/>
            <a:ext cx="6862132" cy="6862132"/>
            <a:chOff x="0" y="0"/>
            <a:chExt cx="9149510" cy="914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512800" y="991021"/>
            <a:ext cx="6862132" cy="6862132"/>
            <a:chOff x="0" y="0"/>
            <a:chExt cx="9149510" cy="91495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665200" y="1143421"/>
            <a:ext cx="6862132" cy="6862132"/>
            <a:chOff x="0" y="0"/>
            <a:chExt cx="9149510" cy="91495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17600" y="1295821"/>
            <a:ext cx="6862132" cy="6862132"/>
            <a:chOff x="0" y="0"/>
            <a:chExt cx="9149510" cy="91495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>
              <a:solidFill>
                <a:srgbClr val="CCCCCC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5109868" y="9297158"/>
            <a:ext cx="2801811" cy="712035"/>
            <a:chOff x="0" y="0"/>
            <a:chExt cx="737925" cy="1875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37925" cy="187532"/>
            </a:xfrm>
            <a:custGeom>
              <a:avLst/>
              <a:gdLst/>
              <a:ahLst/>
              <a:cxnLst/>
              <a:rect l="l" t="t" r="r" b="b"/>
              <a:pathLst>
                <a:path w="737925" h="187532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>
              <a:solidFill>
                <a:srgbClr val="0000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0" action="ppaction://hlinksldjump"/>
                </a:rPr>
                <a:t>Back to SubTopics Page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6384827" y="3149369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700462" y="3199906"/>
            <a:ext cx="746029" cy="724326"/>
          </a:xfrm>
          <a:custGeom>
            <a:avLst/>
            <a:gdLst/>
            <a:ahLst/>
            <a:cxnLst/>
            <a:rect l="l" t="t" r="r" b="b"/>
            <a:pathLst>
              <a:path w="746029" h="724326">
                <a:moveTo>
                  <a:pt x="0" y="0"/>
                </a:moveTo>
                <a:lnTo>
                  <a:pt x="746029" y="0"/>
                </a:lnTo>
                <a:lnTo>
                  <a:pt x="746029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661525" y="2017712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40"/>
                </a:lnTo>
                <a:lnTo>
                  <a:pt x="0" y="88494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37414" y="6786286"/>
            <a:ext cx="5927041" cy="2133735"/>
          </a:xfrm>
          <a:custGeom>
            <a:avLst/>
            <a:gdLst/>
            <a:ahLst/>
            <a:cxnLst/>
            <a:rect l="l" t="t" r="r" b="b"/>
            <a:pathLst>
              <a:path w="5927041" h="2133735">
                <a:moveTo>
                  <a:pt x="0" y="0"/>
                </a:moveTo>
                <a:lnTo>
                  <a:pt x="5927041" y="0"/>
                </a:lnTo>
                <a:lnTo>
                  <a:pt x="5927041" y="2133735"/>
                </a:lnTo>
                <a:lnTo>
                  <a:pt x="0" y="213373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28700" y="1387032"/>
            <a:ext cx="632663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Aurora`s Work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78524" y="3917620"/>
            <a:ext cx="5096408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ublic Sans"/>
              </a:rPr>
              <a:t>Display all vehicle information.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700462" y="2989223"/>
            <a:ext cx="509640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u="sng">
                <a:solidFill>
                  <a:srgbClr val="067A7B"/>
                </a:solidFill>
                <a:latin typeface="Public Sans Bold"/>
              </a:rPr>
              <a:t>Aurora`s functions: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44950" y="5515147"/>
            <a:ext cx="34519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ublic Sans"/>
              </a:rPr>
              <a:t>Cancel a reservation. (delete)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015050" y="4794250"/>
            <a:ext cx="60908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ublic Sans"/>
              </a:rPr>
              <a:t>Search for a vehicle using the license plate number.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15050" y="6226520"/>
            <a:ext cx="5938850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ublic Sans"/>
              </a:rPr>
              <a:t>Display the name, surname and Client ID of all clients who have rented a vehicle more than 3 times.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0400" y="838621"/>
            <a:ext cx="6862132" cy="6862132"/>
            <a:chOff x="0" y="0"/>
            <a:chExt cx="9149510" cy="914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512800" y="991021"/>
            <a:ext cx="6862132" cy="6862132"/>
            <a:chOff x="0" y="0"/>
            <a:chExt cx="9149510" cy="91495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665200" y="1143421"/>
            <a:ext cx="6862132" cy="6862132"/>
            <a:chOff x="0" y="0"/>
            <a:chExt cx="9149510" cy="91495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17600" y="1295821"/>
            <a:ext cx="6862132" cy="6862132"/>
            <a:chOff x="0" y="0"/>
            <a:chExt cx="9149510" cy="91495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>
              <a:solidFill>
                <a:srgbClr val="CCCCCC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384827" y="3149369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759214" y="2965178"/>
            <a:ext cx="746029" cy="724326"/>
          </a:xfrm>
          <a:custGeom>
            <a:avLst/>
            <a:gdLst/>
            <a:ahLst/>
            <a:cxnLst/>
            <a:rect l="l" t="t" r="r" b="b"/>
            <a:pathLst>
              <a:path w="746029" h="724326">
                <a:moveTo>
                  <a:pt x="0" y="0"/>
                </a:moveTo>
                <a:lnTo>
                  <a:pt x="746028" y="0"/>
                </a:lnTo>
                <a:lnTo>
                  <a:pt x="746028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909066" y="2522709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4920" y="6786286"/>
            <a:ext cx="5927041" cy="2133735"/>
          </a:xfrm>
          <a:custGeom>
            <a:avLst/>
            <a:gdLst/>
            <a:ahLst/>
            <a:cxnLst/>
            <a:rect l="l" t="t" r="r" b="b"/>
            <a:pathLst>
              <a:path w="5927041" h="2133735">
                <a:moveTo>
                  <a:pt x="0" y="0"/>
                </a:moveTo>
                <a:lnTo>
                  <a:pt x="5927041" y="0"/>
                </a:lnTo>
                <a:lnTo>
                  <a:pt x="5927041" y="2133735"/>
                </a:lnTo>
                <a:lnTo>
                  <a:pt x="0" y="213373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33089" y="1942869"/>
            <a:ext cx="632663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   Ema's Work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25593" y="4024126"/>
            <a:ext cx="5836546" cy="70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4"/>
              </a:lnSpc>
            </a:pPr>
            <a:r>
              <a:rPr lang="en-US" sz="2003">
                <a:solidFill>
                  <a:srgbClr val="000000"/>
                </a:solidFill>
                <a:latin typeface="Public Sans"/>
              </a:rPr>
              <a:t>Display vehicles that will be available after x days.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91466" y="5272842"/>
            <a:ext cx="3026733" cy="35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000000"/>
                </a:solidFill>
                <a:latin typeface="Public Sans"/>
              </a:rPr>
              <a:t>Create a new reservation.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37847" y="6160109"/>
            <a:ext cx="307694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ublic Sans"/>
              </a:rPr>
              <a:t>Remove a vehicle. (delete)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40188" y="3022270"/>
            <a:ext cx="11042116" cy="45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9"/>
              </a:lnSpc>
              <a:spcBef>
                <a:spcPct val="0"/>
              </a:spcBef>
            </a:pPr>
            <a:r>
              <a:rPr lang="en-US" sz="2613">
                <a:solidFill>
                  <a:srgbClr val="067A7B"/>
                </a:solidFill>
                <a:latin typeface="Public Sans Bold"/>
              </a:rPr>
              <a:t>Ema`s functions: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53646" y="7052284"/>
            <a:ext cx="3468886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ublic Sans"/>
              </a:rPr>
              <a:t> Date manipulation functions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5109868" y="9297158"/>
            <a:ext cx="2801811" cy="712035"/>
            <a:chOff x="0" y="0"/>
            <a:chExt cx="737925" cy="1875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37925" cy="187532"/>
            </a:xfrm>
            <a:custGeom>
              <a:avLst/>
              <a:gdLst/>
              <a:ahLst/>
              <a:cxnLst/>
              <a:rect l="l" t="t" r="r" b="b"/>
              <a:pathLst>
                <a:path w="737925" h="187532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>
              <a:solidFill>
                <a:srgbClr val="000000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8" action="ppaction://hlinksldjump"/>
                </a:rPr>
                <a:t>Back to SubTopics Page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0400" y="838621"/>
            <a:ext cx="6862132" cy="6862132"/>
            <a:chOff x="0" y="0"/>
            <a:chExt cx="9149510" cy="914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512800" y="991021"/>
            <a:ext cx="6862132" cy="6862132"/>
            <a:chOff x="0" y="0"/>
            <a:chExt cx="9149510" cy="91495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665200" y="1143421"/>
            <a:ext cx="6862132" cy="6862132"/>
            <a:chOff x="0" y="0"/>
            <a:chExt cx="9149510" cy="91495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17600" y="1295821"/>
            <a:ext cx="6862132" cy="6862132"/>
            <a:chOff x="0" y="0"/>
            <a:chExt cx="9149510" cy="91495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>
              <a:solidFill>
                <a:srgbClr val="CCCCCC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384827" y="3149369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95029" y="3425399"/>
            <a:ext cx="746029" cy="724326"/>
          </a:xfrm>
          <a:custGeom>
            <a:avLst/>
            <a:gdLst/>
            <a:ahLst/>
            <a:cxnLst/>
            <a:rect l="l" t="t" r="r" b="b"/>
            <a:pathLst>
              <a:path w="746029" h="724326">
                <a:moveTo>
                  <a:pt x="0" y="0"/>
                </a:moveTo>
                <a:lnTo>
                  <a:pt x="746028" y="0"/>
                </a:lnTo>
                <a:lnTo>
                  <a:pt x="746028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869907" y="2017712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40"/>
                </a:lnTo>
                <a:lnTo>
                  <a:pt x="0" y="8849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39677" y="6633886"/>
            <a:ext cx="5927041" cy="2133735"/>
          </a:xfrm>
          <a:custGeom>
            <a:avLst/>
            <a:gdLst/>
            <a:ahLst/>
            <a:cxnLst/>
            <a:rect l="l" t="t" r="r" b="b"/>
            <a:pathLst>
              <a:path w="5927041" h="2133735">
                <a:moveTo>
                  <a:pt x="0" y="0"/>
                </a:moveTo>
                <a:lnTo>
                  <a:pt x="5927041" y="0"/>
                </a:lnTo>
                <a:lnTo>
                  <a:pt x="5927041" y="2133735"/>
                </a:lnTo>
                <a:lnTo>
                  <a:pt x="0" y="213373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33089" y="1552344"/>
            <a:ext cx="632663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    Keit's Work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29495" y="4524894"/>
            <a:ext cx="5096408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ublic Sans"/>
              </a:rPr>
              <a:t>Sort and display all vehicles according to their daily rental price.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36173" y="5771541"/>
            <a:ext cx="2923759" cy="37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4">
                <a:solidFill>
                  <a:srgbClr val="000000"/>
                </a:solidFill>
                <a:latin typeface="Public Sans"/>
              </a:rPr>
              <a:t>Display all reservations.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29495" y="6680243"/>
            <a:ext cx="6193037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ublic Sans"/>
              </a:rPr>
              <a:t>Modify information for a vehicle using its plate number.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94479" y="2872860"/>
            <a:ext cx="2403574" cy="42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67A7B"/>
                </a:solidFill>
                <a:latin typeface="Public Sans Bold"/>
              </a:rPr>
              <a:t>Keit`s functions</a:t>
            </a:r>
            <a:r>
              <a:rPr lang="en-US" sz="2450">
                <a:solidFill>
                  <a:srgbClr val="000000"/>
                </a:solidFill>
                <a:latin typeface="Public Sans"/>
              </a:rPr>
              <a:t>: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5109868" y="9297158"/>
            <a:ext cx="2801811" cy="712035"/>
            <a:chOff x="0" y="0"/>
            <a:chExt cx="737925" cy="1875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37925" cy="187532"/>
            </a:xfrm>
            <a:custGeom>
              <a:avLst/>
              <a:gdLst/>
              <a:ahLst/>
              <a:cxnLst/>
              <a:rect l="l" t="t" r="r" b="b"/>
              <a:pathLst>
                <a:path w="737925" h="187532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>
              <a:solidFill>
                <a:srgbClr val="000000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8" action="ppaction://hlinksldjump"/>
                </a:rPr>
                <a:t>Back to SubTopics Page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0400" y="838621"/>
            <a:ext cx="6862132" cy="6862132"/>
            <a:chOff x="0" y="0"/>
            <a:chExt cx="9149510" cy="914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512800" y="991021"/>
            <a:ext cx="6862132" cy="6862132"/>
            <a:chOff x="0" y="0"/>
            <a:chExt cx="9149510" cy="91495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665200" y="1143421"/>
            <a:ext cx="6862132" cy="6862132"/>
            <a:chOff x="0" y="0"/>
            <a:chExt cx="9149510" cy="91495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665200" y="1346142"/>
            <a:ext cx="6862132" cy="6862132"/>
            <a:chOff x="0" y="0"/>
            <a:chExt cx="9149510" cy="91495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>
              <a:solidFill>
                <a:srgbClr val="CCCCCC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384827" y="3149369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70247" y="3361253"/>
            <a:ext cx="746029" cy="724326"/>
          </a:xfrm>
          <a:custGeom>
            <a:avLst/>
            <a:gdLst/>
            <a:ahLst/>
            <a:cxnLst/>
            <a:rect l="l" t="t" r="r" b="b"/>
            <a:pathLst>
              <a:path w="746029" h="724326">
                <a:moveTo>
                  <a:pt x="0" y="0"/>
                </a:moveTo>
                <a:lnTo>
                  <a:pt x="746029" y="0"/>
                </a:lnTo>
                <a:lnTo>
                  <a:pt x="746029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384827" y="2024384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37414" y="6637450"/>
            <a:ext cx="6632148" cy="2387573"/>
          </a:xfrm>
          <a:custGeom>
            <a:avLst/>
            <a:gdLst/>
            <a:ahLst/>
            <a:cxnLst/>
            <a:rect l="l" t="t" r="r" b="b"/>
            <a:pathLst>
              <a:path w="6632148" h="2387573">
                <a:moveTo>
                  <a:pt x="0" y="0"/>
                </a:moveTo>
                <a:lnTo>
                  <a:pt x="6632148" y="0"/>
                </a:lnTo>
                <a:lnTo>
                  <a:pt x="6632148" y="2387573"/>
                </a:lnTo>
                <a:lnTo>
                  <a:pt x="0" y="238757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79728" y="1483047"/>
            <a:ext cx="632663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   Klea's Work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78524" y="4366525"/>
            <a:ext cx="509640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ublic Sans"/>
              </a:rPr>
              <a:t>Display available vehicles currently.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02602" y="7146016"/>
            <a:ext cx="218732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ublic Sans"/>
              </a:rPr>
              <a:t>Add a new vehicle.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28449" y="5095875"/>
            <a:ext cx="483259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ublic Sans"/>
              </a:rPr>
              <a:t>Display the top 3 most reserved vehicles.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63274" y="3045396"/>
            <a:ext cx="2561183" cy="44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2546">
                <a:solidFill>
                  <a:srgbClr val="067A7B"/>
                </a:solidFill>
                <a:latin typeface="Public Sans Bold"/>
              </a:rPr>
              <a:t>Klea`s functions</a:t>
            </a:r>
            <a:r>
              <a:rPr lang="en-US" sz="2546">
                <a:solidFill>
                  <a:srgbClr val="000000"/>
                </a:solidFill>
                <a:latin typeface="Public Sans"/>
              </a:rPr>
              <a:t>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70247" y="5826125"/>
            <a:ext cx="5298908" cy="33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3"/>
              </a:lnSpc>
              <a:spcBef>
                <a:spcPct val="0"/>
              </a:spcBef>
            </a:pPr>
            <a:r>
              <a:rPr lang="en-US" sz="1924">
                <a:solidFill>
                  <a:srgbClr val="000000"/>
                </a:solidFill>
                <a:latin typeface="Public Sans"/>
              </a:rPr>
              <a:t>Save all reservations exceeding x to a new File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28449" y="6452733"/>
            <a:ext cx="5844711" cy="33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3"/>
              </a:lnSpc>
              <a:spcBef>
                <a:spcPct val="0"/>
              </a:spcBef>
            </a:pPr>
            <a:r>
              <a:rPr lang="en-US" sz="1924">
                <a:solidFill>
                  <a:srgbClr val="000000"/>
                </a:solidFill>
                <a:latin typeface="Public Sans"/>
              </a:rPr>
              <a:t>Koha function (that gives the user the current Date)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5109868" y="9297158"/>
            <a:ext cx="2801811" cy="712035"/>
            <a:chOff x="0" y="0"/>
            <a:chExt cx="737925" cy="1875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37925" cy="187532"/>
            </a:xfrm>
            <a:custGeom>
              <a:avLst/>
              <a:gdLst/>
              <a:ahLst/>
              <a:cxnLst/>
              <a:rect l="l" t="t" r="r" b="b"/>
              <a:pathLst>
                <a:path w="737925" h="187532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>
              <a:solidFill>
                <a:srgbClr val="000000"/>
              </a:solidFill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8" action="ppaction://hlinksldjump"/>
                </a:rPr>
                <a:t>Back to SubTopics Page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36" y="-5817236"/>
            <a:ext cx="21921472" cy="21921472"/>
          </a:xfrm>
          <a:custGeom>
            <a:avLst/>
            <a:gdLst/>
            <a:ahLst/>
            <a:cxnLst/>
            <a:rect l="l" t="t" r="r" b="b"/>
            <a:pathLst>
              <a:path w="21921472" h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36596" y="1839339"/>
            <a:ext cx="14235927" cy="6629441"/>
            <a:chOff x="0" y="0"/>
            <a:chExt cx="3749380" cy="1746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9380" cy="1746026"/>
            </a:xfrm>
            <a:custGeom>
              <a:avLst/>
              <a:gdLst/>
              <a:ahLst/>
              <a:cxnLst/>
              <a:rect l="l" t="t" r="r" b="b"/>
              <a:pathLst>
                <a:path w="3749380" h="1746026">
                  <a:moveTo>
                    <a:pt x="0" y="0"/>
                  </a:moveTo>
                  <a:lnTo>
                    <a:pt x="3749380" y="0"/>
                  </a:lnTo>
                  <a:lnTo>
                    <a:pt x="3749380" y="1746026"/>
                  </a:lnTo>
                  <a:lnTo>
                    <a:pt x="0" y="1746026"/>
                  </a:lnTo>
                  <a:close/>
                </a:path>
              </a:pathLst>
            </a:custGeom>
            <a:solidFill>
              <a:srgbClr val="FEFF99"/>
            </a:solidFill>
            <a:ln w="95250">
              <a:solidFill>
                <a:srgbClr val="CCCCCC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86014" y="0"/>
            <a:ext cx="20890750" cy="795781"/>
            <a:chOff x="0" y="0"/>
            <a:chExt cx="27854334" cy="106104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02091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5502091" h="209588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>
                <a:solidFill>
                  <a:srgbClr val="1818B7"/>
                </a:solidFill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39275" y="269112"/>
              <a:ext cx="26975784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 • Challenges • Challenges • Challenges • Challenges  • Challenges  • Challenges  • Challenges  • Challenges • Challenges • Challenges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301375" y="9491219"/>
            <a:ext cx="20890750" cy="795781"/>
            <a:chOff x="0" y="0"/>
            <a:chExt cx="5502091" cy="2095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02091" cy="209588"/>
            </a:xfrm>
            <a:custGeom>
              <a:avLst/>
              <a:gdLst/>
              <a:ahLst/>
              <a:cxnLst/>
              <a:rect l="l" t="t" r="r" b="b"/>
              <a:pathLst>
                <a:path w="5502091" h="209588">
                  <a:moveTo>
                    <a:pt x="0" y="0"/>
                  </a:moveTo>
                  <a:lnTo>
                    <a:pt x="5502091" y="0"/>
                  </a:lnTo>
                  <a:lnTo>
                    <a:pt x="5502091" y="209588"/>
                  </a:lnTo>
                  <a:lnTo>
                    <a:pt x="0" y="209588"/>
                  </a:lnTo>
                  <a:close/>
                </a:path>
              </a:pathLst>
            </a:custGeom>
            <a:solidFill>
              <a:srgbClr val="1818B7"/>
            </a:solidFill>
            <a:ln w="95250">
              <a:solidFill>
                <a:srgbClr val="1818B7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3755" y="7316307"/>
            <a:ext cx="2801811" cy="712035"/>
            <a:chOff x="0" y="0"/>
            <a:chExt cx="737925" cy="1875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7925" cy="187532"/>
            </a:xfrm>
            <a:custGeom>
              <a:avLst/>
              <a:gdLst/>
              <a:ahLst/>
              <a:cxnLst/>
              <a:rect l="l" t="t" r="r" b="b"/>
              <a:pathLst>
                <a:path w="737925" h="187532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sng">
                  <a:solidFill>
                    <a:srgbClr val="000000"/>
                  </a:solidFill>
                  <a:latin typeface="Retropix Bold"/>
                </a:rPr>
                <a:t>ERROR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600318" y="4759728"/>
            <a:ext cx="1658982" cy="4147456"/>
            <a:chOff x="0" y="0"/>
            <a:chExt cx="2211976" cy="55299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05988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05988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05988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05988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05988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284474" y="4613333"/>
              <a:ext cx="749016" cy="727227"/>
            </a:xfrm>
            <a:custGeom>
              <a:avLst/>
              <a:gdLst/>
              <a:ahLst/>
              <a:cxnLst/>
              <a:rect l="l" t="t" r="r" b="b"/>
              <a:pathLst>
                <a:path w="749016" h="727227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 rot="3207690">
            <a:off x="6778520" y="8056080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235587" y="4383955"/>
            <a:ext cx="635693" cy="654740"/>
          </a:xfrm>
          <a:custGeom>
            <a:avLst/>
            <a:gdLst/>
            <a:ahLst/>
            <a:cxnLst/>
            <a:rect l="l" t="t" r="r" b="b"/>
            <a:pathLst>
              <a:path w="635693" h="654740">
                <a:moveTo>
                  <a:pt x="0" y="0"/>
                </a:moveTo>
                <a:lnTo>
                  <a:pt x="635692" y="0"/>
                </a:lnTo>
                <a:lnTo>
                  <a:pt x="635692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657243" y="1956268"/>
            <a:ext cx="824090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000000"/>
                </a:solidFill>
                <a:latin typeface="Retropix"/>
              </a:rPr>
              <a:t>Challenges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344126" y="2353235"/>
            <a:ext cx="2527153" cy="473267"/>
          </a:xfrm>
          <a:custGeom>
            <a:avLst/>
            <a:gdLst/>
            <a:ahLst/>
            <a:cxnLst/>
            <a:rect l="l" t="t" r="r" b="b"/>
            <a:pathLst>
              <a:path w="2527153" h="473267">
                <a:moveTo>
                  <a:pt x="0" y="0"/>
                </a:moveTo>
                <a:lnTo>
                  <a:pt x="2527153" y="0"/>
                </a:lnTo>
                <a:lnTo>
                  <a:pt x="2527153" y="473266"/>
                </a:lnTo>
                <a:lnTo>
                  <a:pt x="0" y="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498611" y="3341299"/>
            <a:ext cx="9192698" cy="466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>
                <a:solidFill>
                  <a:srgbClr val="000000"/>
                </a:solidFill>
                <a:latin typeface="Retropix"/>
              </a:rPr>
              <a:t>As we tried to divide the tasks and have each member work on them separately, we ran into a few difficulties when ensuring the  functionality of the units.</a:t>
            </a:r>
          </a:p>
          <a:p>
            <a:pPr algn="ctr">
              <a:lnSpc>
                <a:spcPts val="4000"/>
              </a:lnSpc>
            </a:pPr>
            <a:r>
              <a:rPr lang="en-US" sz="4000">
                <a:solidFill>
                  <a:srgbClr val="000000"/>
                </a:solidFill>
                <a:latin typeface="Retropix"/>
              </a:rPr>
              <a:t>We tried to integrate the code from the beginning, however we ran into several issues, related to the functions which implemented time. </a:t>
            </a:r>
          </a:p>
        </p:txBody>
      </p:sp>
      <p:sp>
        <p:nvSpPr>
          <p:cNvPr id="34" name="Freeform 34"/>
          <p:cNvSpPr/>
          <p:nvPr/>
        </p:nvSpPr>
        <p:spPr>
          <a:xfrm>
            <a:off x="3052520" y="2094556"/>
            <a:ext cx="1446091" cy="1446091"/>
          </a:xfrm>
          <a:custGeom>
            <a:avLst/>
            <a:gdLst/>
            <a:ahLst/>
            <a:cxnLst/>
            <a:rect l="l" t="t" r="r" b="b"/>
            <a:pathLst>
              <a:path w="1446091" h="1446091">
                <a:moveTo>
                  <a:pt x="0" y="0"/>
                </a:moveTo>
                <a:lnTo>
                  <a:pt x="1446091" y="0"/>
                </a:lnTo>
                <a:lnTo>
                  <a:pt x="1446091" y="1446091"/>
                </a:lnTo>
                <a:lnTo>
                  <a:pt x="0" y="144609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-1154833" y="9491219"/>
            <a:ext cx="20890750" cy="795781"/>
            <a:chOff x="0" y="0"/>
            <a:chExt cx="27854334" cy="1061041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5502091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5502091" h="209588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>
                <a:solidFill>
                  <a:srgbClr val="1818B7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39275" y="269112"/>
              <a:ext cx="26975784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 • Challenges • Challenges • Challenges • Challenges  • Challenges  • Challenges  • Challenges  • Challenges • Challenges • Challenges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03905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1017" y="3466743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88481" y="2799409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43668" y="3470053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9"/>
                </a:lnTo>
                <a:lnTo>
                  <a:pt x="0" y="253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75665" y="2200418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9"/>
                </a:lnTo>
                <a:lnTo>
                  <a:pt x="0" y="253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26320" y="3466743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2456685" y="0"/>
            <a:ext cx="23466005" cy="795781"/>
            <a:chOff x="0" y="0"/>
            <a:chExt cx="31288006" cy="106104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1288006" cy="1061041"/>
              <a:chOff x="0" y="0"/>
              <a:chExt cx="6180347" cy="20958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180347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6180347" h="209588">
                    <a:moveTo>
                      <a:pt x="0" y="0"/>
                    </a:moveTo>
                    <a:lnTo>
                      <a:pt x="6180347" y="0"/>
                    </a:lnTo>
                    <a:lnTo>
                      <a:pt x="6180347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067A7B"/>
              </a:solidFill>
              <a:ln w="95250">
                <a:solidFill>
                  <a:srgbClr val="067A7B"/>
                </a:solidFill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93425" y="269112"/>
              <a:ext cx="30301156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Data Structure • Data Structure • Data Structure • Data Structure • Data Structure • Data Structure • Data Structure • Data Structure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589002" y="9491219"/>
            <a:ext cx="23466005" cy="795781"/>
            <a:chOff x="0" y="0"/>
            <a:chExt cx="6180347" cy="2095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80347" cy="209588"/>
            </a:xfrm>
            <a:custGeom>
              <a:avLst/>
              <a:gdLst/>
              <a:ahLst/>
              <a:cxnLst/>
              <a:rect l="l" t="t" r="r" b="b"/>
              <a:pathLst>
                <a:path w="6180347" h="209588">
                  <a:moveTo>
                    <a:pt x="0" y="0"/>
                  </a:moveTo>
                  <a:lnTo>
                    <a:pt x="6180347" y="0"/>
                  </a:lnTo>
                  <a:lnTo>
                    <a:pt x="6180347" y="209588"/>
                  </a:lnTo>
                  <a:lnTo>
                    <a:pt x="0" y="209588"/>
                  </a:lnTo>
                  <a:close/>
                </a:path>
              </a:pathLst>
            </a:custGeom>
            <a:solidFill>
              <a:srgbClr val="067A7B"/>
            </a:solidFill>
            <a:ln w="95250">
              <a:solidFill>
                <a:srgbClr val="067A7B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812971" y="5586691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-2456685" y="9491219"/>
            <a:ext cx="23466005" cy="795781"/>
            <a:chOff x="0" y="0"/>
            <a:chExt cx="31288006" cy="106104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1288006" cy="1061041"/>
              <a:chOff x="0" y="0"/>
              <a:chExt cx="6180347" cy="20958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180347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6180347" h="209588">
                    <a:moveTo>
                      <a:pt x="0" y="0"/>
                    </a:moveTo>
                    <a:lnTo>
                      <a:pt x="6180347" y="0"/>
                    </a:lnTo>
                    <a:lnTo>
                      <a:pt x="6180347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067A7B"/>
              </a:solidFill>
              <a:ln w="95250">
                <a:solidFill>
                  <a:srgbClr val="067A7B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493425" y="269112"/>
              <a:ext cx="30301156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Data Structure • Data Structure • Data Structure • Data Structure • Data Structure • Data Structure • Data Structure • Data Structure 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0" y="6780441"/>
            <a:ext cx="5162206" cy="2477859"/>
          </a:xfrm>
          <a:custGeom>
            <a:avLst/>
            <a:gdLst/>
            <a:ahLst/>
            <a:cxnLst/>
            <a:rect l="l" t="t" r="r" b="b"/>
            <a:pathLst>
              <a:path w="5162206" h="2477859">
                <a:moveTo>
                  <a:pt x="0" y="0"/>
                </a:moveTo>
                <a:lnTo>
                  <a:pt x="5162206" y="0"/>
                </a:lnTo>
                <a:lnTo>
                  <a:pt x="5162206" y="2477859"/>
                </a:lnTo>
                <a:lnTo>
                  <a:pt x="0" y="24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409683" y="4144686"/>
            <a:ext cx="4554923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-Clients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-Reservation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-Vehicle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24326" y="4258986"/>
            <a:ext cx="4669285" cy="14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Public Sans"/>
              </a:rPr>
              <a:t>Structures are double the number of linked lists to differentiate between the data and the link of the lists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43668" y="4444962"/>
            <a:ext cx="50652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6 structures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80052" y="2662385"/>
            <a:ext cx="3456525" cy="80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Canva Sans Bold"/>
              </a:rPr>
              <a:t>As we know link lists are structures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8834" y="2579645"/>
            <a:ext cx="4867579" cy="85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5"/>
              </a:lnSpc>
              <a:spcBef>
                <a:spcPct val="0"/>
              </a:spcBef>
            </a:pPr>
            <a:r>
              <a:rPr lang="en-US" sz="4996">
                <a:solidFill>
                  <a:srgbClr val="000000"/>
                </a:solidFill>
                <a:latin typeface="Canva Sans"/>
              </a:rPr>
              <a:t>3 Linked Lists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4977" y="1173881"/>
            <a:ext cx="11110157" cy="7923683"/>
          </a:xfrm>
          <a:custGeom>
            <a:avLst/>
            <a:gdLst/>
            <a:ahLst/>
            <a:cxnLst/>
            <a:rect l="l" t="t" r="r" b="b"/>
            <a:pathLst>
              <a:path w="11110157" h="7923683">
                <a:moveTo>
                  <a:pt x="0" y="0"/>
                </a:moveTo>
                <a:lnTo>
                  <a:pt x="11110157" y="0"/>
                </a:lnTo>
                <a:lnTo>
                  <a:pt x="11110157" y="7923683"/>
                </a:lnTo>
                <a:lnTo>
                  <a:pt x="0" y="7923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9" r="-50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4613" y="1116731"/>
            <a:ext cx="5454530" cy="55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5"/>
              </a:lnSpc>
            </a:pPr>
            <a:r>
              <a:rPr lang="en-US" sz="3282">
                <a:solidFill>
                  <a:srgbClr val="FDFDFD"/>
                </a:solidFill>
                <a:latin typeface="Canva Sans"/>
              </a:rPr>
              <a:t>How the data is structured: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366039" y="0"/>
            <a:ext cx="23466005" cy="795781"/>
            <a:chOff x="0" y="0"/>
            <a:chExt cx="31288006" cy="106104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1288006" cy="1061041"/>
              <a:chOff x="0" y="0"/>
              <a:chExt cx="6180347" cy="20958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180347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6180347" h="209588">
                    <a:moveTo>
                      <a:pt x="0" y="0"/>
                    </a:moveTo>
                    <a:lnTo>
                      <a:pt x="6180347" y="0"/>
                    </a:lnTo>
                    <a:lnTo>
                      <a:pt x="6180347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067A7B"/>
              </a:solidFill>
              <a:ln w="95250">
                <a:solidFill>
                  <a:srgbClr val="067A7B"/>
                </a:solidFill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93425" y="269112"/>
              <a:ext cx="30301156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Data Structure • Data Structure • Data Structure • Data Structure • Data Structure • Data Structure • Data Structure • Data Structure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686187" y="9491219"/>
            <a:ext cx="23466005" cy="795781"/>
            <a:chOff x="0" y="0"/>
            <a:chExt cx="31288006" cy="106104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1288006" cy="1061041"/>
              <a:chOff x="0" y="0"/>
              <a:chExt cx="6180347" cy="2095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180347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6180347" h="209588">
                    <a:moveTo>
                      <a:pt x="0" y="0"/>
                    </a:moveTo>
                    <a:lnTo>
                      <a:pt x="6180347" y="0"/>
                    </a:lnTo>
                    <a:lnTo>
                      <a:pt x="6180347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067A7B"/>
              </a:solidFill>
              <a:ln w="95250">
                <a:solidFill>
                  <a:srgbClr val="067A7B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93425" y="269112"/>
              <a:ext cx="30301156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Data Structure • Data Structure • Data Structure • Data Structure • Data Structure • Data Structure • Data Structure • Data Structure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571</Words>
  <Application>Microsoft Office PowerPoint</Application>
  <PresentationFormat>Custom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Retropix</vt:lpstr>
      <vt:lpstr>Public Sans Bold</vt:lpstr>
      <vt:lpstr>Retropix Bold</vt:lpstr>
      <vt:lpstr>Public Sans</vt:lpstr>
      <vt:lpstr>Moontime Bold</vt:lpstr>
      <vt:lpstr>Canva Sans Bold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Grey Blue Trendy Retro Digitalism Creative Presentation</dc:title>
  <dc:creator>USER</dc:creator>
  <cp:lastModifiedBy>Klea Faqolli</cp:lastModifiedBy>
  <cp:revision>1</cp:revision>
  <dcterms:created xsi:type="dcterms:W3CDTF">2006-08-16T00:00:00Z</dcterms:created>
  <dcterms:modified xsi:type="dcterms:W3CDTF">2023-06-07T20:06:49Z</dcterms:modified>
  <dc:identifier>DAFlJ2o81AM</dc:identifier>
</cp:coreProperties>
</file>